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0"/>
    <a:srgbClr val="133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ПРОЄКТНИХ СИСТЕМ</a:t>
            </a:r>
            <a:endParaRPr lang="uk-U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1197735" y="2395469"/>
            <a:ext cx="4898265" cy="37606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освітній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«Основи проєктних систем»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вибором 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здобувачів освітньо-професійного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 «Фаховий молодший бакалавр»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спеціальності 181 «Харчові технології»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(ОПП «Виробництво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хліба,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кондитерських, макаронних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 та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харчоконцентратів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Викладач: Наталія БАРСЬКА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395469"/>
            <a:ext cx="5009882" cy="376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1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1" y="888642"/>
            <a:ext cx="6985714" cy="506139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компонента:</a:t>
            </a:r>
            <a:r>
              <a:rPr lang="uk-UA" sz="22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семестр, загальна кількість годин – 90</a:t>
            </a:r>
            <a: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аудиторних </a:t>
            </a:r>
            <a:r>
              <a:rPr lang="uk-UA" sz="18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48 год кількість кредитів ЄКТС – 3</a:t>
            </a:r>
            <a: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8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освітнього компонента:</a:t>
            </a:r>
            <a:r>
              <a:rPr lang="uk-UA" sz="2200" b="1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uk-UA" sz="2000" b="1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 із системами проєктування, які можуть бути використані при підготовці майбутнього спеціаліста в подальшій інженерній діяльності, також знань необхідних для виконання графічних документів, а також забезпечення умов для вивчення основ </a:t>
            </a:r>
            <a:r>
              <a:rPr lang="uk-UA" sz="2400" b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 освітнього компонента передбачають:</a:t>
            </a:r>
            <a:r>
              <a:rPr lang="uk-UA" sz="18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здатність показувати знання і розуміння основних теорій, методів, принципів, технологій і методик в галузі харчових технологій; </a:t>
            </a:r>
            <a:b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здатність використовувати знання з загальних інженерних наук у навчанні та професійній діяльності, вміння використовувати їх теорії, принципи та технічні підходи. </a:t>
            </a:r>
            <a:b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здатність розуміти предметну область і специфіку професійної діяльності.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115" y="888641"/>
            <a:ext cx="3206840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0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885" y="850005"/>
            <a:ext cx="5615189" cy="537049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400" dirty="0">
                <a:ln>
                  <a:noFill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освітнього компонента: 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ru-RU" sz="1800" dirty="0">
                <a:solidFill>
                  <a:srgbClr val="0070C0"/>
                </a:solidFill>
              </a:rPr>
              <a:t>освоєння студентами основ інженерного </a:t>
            </a:r>
            <a:r>
              <a:rPr lang="ru-RU" sz="1800" dirty="0" err="1" smtClean="0">
                <a:solidFill>
                  <a:srgbClr val="0070C0"/>
                </a:solidFill>
              </a:rPr>
              <a:t>проєктування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складання та читання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креслень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uk-UA" sz="1800" dirty="0">
                <a:solidFill>
                  <a:srgbClr val="0070C0"/>
                </a:solidFill>
              </a:rPr>
              <a:t>отримання навичок графічного відображення і візуалізації інформації з допомогою САПР </a:t>
            </a:r>
            <a:r>
              <a:rPr lang="en-US" sz="1800" dirty="0">
                <a:solidFill>
                  <a:srgbClr val="0070C0"/>
                </a:solidFill>
              </a:rPr>
              <a:t>AutoCAD;</a:t>
            </a:r>
            <a:r>
              <a:rPr lang="uk-UA" sz="2000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навчити 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 усвідомлено читати графічні матеріали, відтворювати образи предметів та аналізувати їх форму і конструкцію;</a:t>
            </a:r>
            <a:b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сформувати у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здобувачів освіти 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знань та вмінь, необхідних для виконання графічних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 у спеціальних проєктних системах ; 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сформувати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здобувачів освіти якості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необхідні для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проектної діяльності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удосконалення навичок техніки виконання та оформлення </a:t>
            </a: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креслень з використанням проєктних систем</a:t>
            </a:r>
            <a:b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 набуття здобувачами освіти практичних навичок, які можна використати при виконанні курсового проєкту</a:t>
            </a:r>
            <a: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n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1609859"/>
            <a:ext cx="4224271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280" y="711676"/>
            <a:ext cx="5968283" cy="499366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 вивчення освітнього компонента 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отримає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компетентності</a:t>
            </a:r>
            <a:r>
              <a:rPr lang="uk-UA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здатність реалізувати свої права і обов'язки як члена суспільства, усвідомлювати  цінності вільного демократичного суспільства та необхідність його розвитку, прав та свобод людини та громадянина в Україні. </a:t>
            </a:r>
            <a:b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пеціальні компетентності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здатність системно відтворювати отриманні знання з освітнього компонента; здатність </a:t>
            </a:r>
            <a:r>
              <a:rPr lang="uk-UA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виконувати, оформляти і проєктувати технологічні лінії виробництва і цехи по виробництву хлібобулочних виробів, кондитерських, макаронних і харчоконцентратів від постановки завдання до розробки і реалізації проєктної документації із застосуванням проєктних систем.</a:t>
            </a: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/>
              <a:t/>
            </a:r>
            <a:br>
              <a:rPr lang="uk-UA" sz="2400" dirty="0"/>
            </a:br>
            <a:endParaRPr lang="uk-UA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6" y="1540694"/>
            <a:ext cx="3464416" cy="33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77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215</TotalTime>
  <Words>49</Words>
  <Application>Microsoft Office PowerPoint</Application>
  <PresentationFormat>Широкий екран</PresentationFormat>
  <Paragraphs>10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Arial</vt:lpstr>
      <vt:lpstr>Garamond</vt:lpstr>
      <vt:lpstr>Times New Roman</vt:lpstr>
      <vt:lpstr>Природа</vt:lpstr>
      <vt:lpstr>ОСНОВИ ПРОЄКТНИХ СИСТЕМ</vt:lpstr>
      <vt:lpstr> Обсяг освітнього компонента: 5 семестр, загальна кількість годин – 90; аудиторних – 48 год кількість кредитів ЄКТС – 3.  Мета освітнього компонента: -- ознайомити здобувачів освіти із системами проєктування, які можуть бути використані при підготовці майбутнього спеціаліста в подальшій інженерній діяльності, також знань необхідних для виконання графічних документів, а також забезпечення умов для вивчення основ  Компетентності освітнього компонента передбачають: -- здатність показувати знання і розуміння основних теорій, методів, принципів, технологій і методик в галузі харчових технологій;  -- здатність використовувати знання з загальних інженерних наук у навчанні та професійній діяльності, вміння використовувати їх теорії, принципи та технічні підходи.  -- здатність розуміти предметну область і специфіку професійної діяльності.</vt:lpstr>
      <vt:lpstr>Основні завдання освітнього компонента:  -- освоєння студентами основ інженерного проєктування оволодіння методами складання та читання креслень -- отримання навичок графічного відображення і візуалізації інформації з допомогою САПР AutoCAD; -- навчити здобувачів освіти усвідомлено читати графічні матеріали, відтворювати образи предметів та аналізувати їх форму і конструкцію; -- сформувати у здобувачів освіти систему знань та вмінь, необхідних для виконання графічних документів у спеціальних проєктних системах ;  -- сформувати у здобувачів освіти якості, необхідні для проектної діяльності -- удосконалення навичок техніки виконання та оформлення креслень з використанням проєктних систем -- набуття здобувачами освіти практичних навичок, які можна використати при виконанні курсового проєкту </vt:lpstr>
      <vt:lpstr>  В результаті вивчення освітнього компонента здобувач освіти отримає  загальні компетентності: це здатність реалізувати свої права і обов'язки як члена суспільства, усвідомлювати  цінності вільного демократичного суспільства та необхідність його розвитку, прав та свобод людини та громадянина в Україні.  спеціальні компетентності: здатність системно відтворювати отриманні знання з освітнього компонента; здатність виконувати, оформляти і проєктувати технологічні лінії виробництва і цехи по виробництву хлібобулочних виробів, кондитерських, макаронних і харчоконцентратів від постановки завдання до розробки і реалізації проєктної документації із застосуванням проєктних систем.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ПРОЄКТНИХ СИСТЕМ</dc:title>
  <dc:creator>User</dc:creator>
  <cp:lastModifiedBy>admin</cp:lastModifiedBy>
  <cp:revision>16</cp:revision>
  <dcterms:created xsi:type="dcterms:W3CDTF">2023-03-05T13:11:57Z</dcterms:created>
  <dcterms:modified xsi:type="dcterms:W3CDTF">2023-03-07T10:32:52Z</dcterms:modified>
</cp:coreProperties>
</file>