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lvl="0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1pPr>
    <a:lvl2pPr marL="457200" lvl="1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2pPr>
    <a:lvl3pPr marL="914400" lvl="2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3pPr>
    <a:lvl4pPr marL="1371600" lvl="3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4pPr>
    <a:lvl5pPr marL="1828800" lvl="4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5pPr>
    <a:lvl6pPr marL="2286000" lvl="5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6pPr>
    <a:lvl7pPr marL="2743200" lvl="6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7pPr>
    <a:lvl8pPr marL="3200400" lvl="7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8pPr>
    <a:lvl9pPr marL="3657600" lvl="8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132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Freeform 8"/>
          <p:cNvSpPr/>
          <p:nvPr/>
        </p:nvSpPr>
        <p:spPr>
          <a:xfrm>
            <a:off x="-31750" y="4321175"/>
            <a:ext cx="1395413" cy="781050"/>
          </a:xfrm>
          <a:custGeom>
            <a:avLst/>
            <a:gdLst/>
            <a:ahLst/>
            <a:cxnLst>
              <a:cxn ang="0">
                <a:pos x="1006217" y="781050"/>
              </a:cxn>
              <a:cxn ang="0">
                <a:pos x="1034327" y="771677"/>
              </a:cxn>
              <a:cxn ang="0">
                <a:pos x="1039012" y="766991"/>
              </a:cxn>
              <a:cxn ang="0">
                <a:pos x="1395413" y="410832"/>
              </a:cxn>
              <a:cxn ang="0">
                <a:pos x="1395413" y="368734"/>
              </a:cxn>
              <a:cxn ang="0">
                <a:pos x="1039012" y="17261"/>
              </a:cxn>
              <a:cxn ang="0">
                <a:pos x="1034327" y="12497"/>
              </a:cxn>
              <a:cxn ang="0">
                <a:pos x="1006217" y="3202"/>
              </a:cxn>
              <a:cxn ang="0">
                <a:pos x="3123" y="0"/>
              </a:cxn>
              <a:cxn ang="0">
                <a:pos x="0" y="780347"/>
              </a:cxn>
              <a:cxn ang="0">
                <a:pos x="1006217" y="781050"/>
              </a:cxn>
            </a:cxnLst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>
              <a:alpha val="100000"/>
            </a:schemeClr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942416" y="4777380"/>
            <a:ext cx="6600451" cy="1126283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35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688"/>
            <a:ext cx="766763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altLang="uk-UA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altLang="uk-UA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7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423863" y="4529138"/>
            <a:ext cx="584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4BCB04A-50B2-46D7-9B56-2748E603DC04}" type="slidenum">
              <a:rPr kumimoji="0" lang="uk-UA" altLang="uk-UA" sz="2000" b="0" i="0" u="none" strike="noStrike" kern="1200" cap="none" spc="0" normalizeH="0" baseline="0" noProof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uk-UA" altLang="uk-UA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Freeform 11"/>
          <p:cNvSpPr/>
          <p:nvPr/>
        </p:nvSpPr>
        <p:spPr>
          <a:xfrm flipV="1">
            <a:off x="0" y="3167063"/>
            <a:ext cx="1358900" cy="508000"/>
          </a:xfrm>
          <a:custGeom>
            <a:avLst/>
            <a:gdLst/>
            <a:ahLst/>
            <a:cxnLst>
              <a:cxn ang="0">
                <a:pos x="1358900" y="238455"/>
              </a:cxn>
              <a:cxn ang="0">
                <a:pos x="1129839" y="9550"/>
              </a:cxn>
              <a:cxn ang="0">
                <a:pos x="1124856" y="4775"/>
              </a:cxn>
              <a:cxn ang="0">
                <a:pos x="1110593" y="0"/>
              </a:cxn>
              <a:cxn ang="0">
                <a:pos x="1019862" y="0"/>
              </a:cxn>
              <a:cxn ang="0">
                <a:pos x="0" y="3150"/>
              </a:cxn>
              <a:cxn ang="0">
                <a:pos x="0" y="508000"/>
              </a:cxn>
              <a:cxn ang="0">
                <a:pos x="1019862" y="505562"/>
              </a:cxn>
              <a:cxn ang="0">
                <a:pos x="1110593" y="505562"/>
              </a:cxn>
              <a:cxn ang="0">
                <a:pos x="1124856" y="500837"/>
              </a:cxn>
              <a:cxn ang="0">
                <a:pos x="1129839" y="496011"/>
              </a:cxn>
              <a:cxn ang="0">
                <a:pos x="1358900" y="267106"/>
              </a:cxn>
              <a:cxn ang="0">
                <a:pos x="1358900" y="238455"/>
              </a:cxn>
            </a:cxnLst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>
              <a:alpha val="100000"/>
            </a:schemeClr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  <a:endParaRPr lang="uk-UA" smtClean="0"/>
          </a:p>
        </p:txBody>
      </p:sp>
      <p:sp>
        <p:nvSpPr>
          <p:cNvPr id="35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688"/>
            <a:ext cx="766763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altLang="uk-UA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altLang="uk-UA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7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175" y="3244850"/>
            <a:ext cx="585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3F159F0-D0E9-4296-A07D-6655EC381FC9}" type="slidenum">
              <a:rPr kumimoji="0" lang="uk-UA" altLang="uk-UA" sz="2000" b="0" i="0" u="none" strike="noStrike" kern="1200" cap="none" spc="0" normalizeH="0" baseline="0" noProof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uk-UA" altLang="uk-UA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Freeform 11"/>
          <p:cNvSpPr/>
          <p:nvPr/>
        </p:nvSpPr>
        <p:spPr>
          <a:xfrm flipV="1">
            <a:off x="0" y="3167063"/>
            <a:ext cx="1358900" cy="508000"/>
          </a:xfrm>
          <a:custGeom>
            <a:avLst/>
            <a:gdLst/>
            <a:ahLst/>
            <a:cxnLst>
              <a:cxn ang="0">
                <a:pos x="1358900" y="238455"/>
              </a:cxn>
              <a:cxn ang="0">
                <a:pos x="1129839" y="9550"/>
              </a:cxn>
              <a:cxn ang="0">
                <a:pos x="1124856" y="4775"/>
              </a:cxn>
              <a:cxn ang="0">
                <a:pos x="1110593" y="0"/>
              </a:cxn>
              <a:cxn ang="0">
                <a:pos x="1019862" y="0"/>
              </a:cxn>
              <a:cxn ang="0">
                <a:pos x="0" y="3150"/>
              </a:cxn>
              <a:cxn ang="0">
                <a:pos x="0" y="508000"/>
              </a:cxn>
              <a:cxn ang="0">
                <a:pos x="1019862" y="505562"/>
              </a:cxn>
              <a:cxn ang="0">
                <a:pos x="1110593" y="505562"/>
              </a:cxn>
              <a:cxn ang="0">
                <a:pos x="1124856" y="500837"/>
              </a:cxn>
              <a:cxn ang="0">
                <a:pos x="1129839" y="496011"/>
              </a:cxn>
              <a:cxn ang="0">
                <a:pos x="1358900" y="267106"/>
              </a:cxn>
              <a:cxn ang="0">
                <a:pos x="1358900" y="238455"/>
              </a:cxn>
            </a:cxnLst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>
              <a:alpha val="100000"/>
            </a:schemeClr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1808163" y="647700"/>
            <a:ext cx="457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uk-UA" sz="8000" b="0" i="0" u="none" strike="noStrike" kern="1200" cap="none" spc="0" normalizeH="0" baseline="0" noProof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“</a:t>
            </a:r>
            <a:endParaRPr kumimoji="0" lang="en-US" altLang="uk-UA" sz="8000" b="0" i="0" u="none" strike="noStrike" kern="1200" cap="none" spc="0" normalizeH="0" baseline="0" noProof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6" name="TextBox 62"/>
          <p:cNvSpPr txBox="1">
            <a:spLocks noChangeArrowheads="1"/>
          </p:cNvSpPr>
          <p:nvPr/>
        </p:nvSpPr>
        <p:spPr bwMode="auto">
          <a:xfrm>
            <a:off x="8169275" y="2905125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uk-UA" sz="8000" b="0" i="0" u="none" strike="noStrike" kern="1200" cap="none" spc="0" normalizeH="0" baseline="0" noProof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”</a:t>
            </a:r>
            <a:endParaRPr kumimoji="0" lang="en-US" altLang="uk-UA" sz="8000" b="0" i="0" u="none" strike="noStrike" kern="1200" cap="none" spc="0" normalizeH="0" baseline="0" noProof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  <a:endParaRPr lang="uk-UA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  <a:endParaRPr lang="uk-UA" smtClean="0"/>
          </a:p>
        </p:txBody>
      </p:sp>
      <p:sp>
        <p:nvSpPr>
          <p:cNvPr id="37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688"/>
            <a:ext cx="766763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altLang="uk-UA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altLang="uk-UA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9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175" y="3244850"/>
            <a:ext cx="585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9CBEE47-5C98-46BB-B00B-65268C12A875}" type="slidenum">
              <a:rPr kumimoji="0" lang="uk-UA" altLang="uk-UA" sz="2000" b="0" i="0" u="none" strike="noStrike" kern="1200" cap="none" spc="0" normalizeH="0" baseline="0" noProof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uk-UA" altLang="uk-UA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Freeform 11"/>
          <p:cNvSpPr/>
          <p:nvPr/>
        </p:nvSpPr>
        <p:spPr>
          <a:xfrm flipV="1">
            <a:off x="0" y="4910138"/>
            <a:ext cx="1358900" cy="508000"/>
          </a:xfrm>
          <a:custGeom>
            <a:avLst/>
            <a:gdLst/>
            <a:ahLst/>
            <a:cxnLst>
              <a:cxn ang="0">
                <a:pos x="1358900" y="238455"/>
              </a:cxn>
              <a:cxn ang="0">
                <a:pos x="1129839" y="9550"/>
              </a:cxn>
              <a:cxn ang="0">
                <a:pos x="1124856" y="4775"/>
              </a:cxn>
              <a:cxn ang="0">
                <a:pos x="1110593" y="0"/>
              </a:cxn>
              <a:cxn ang="0">
                <a:pos x="1019862" y="0"/>
              </a:cxn>
              <a:cxn ang="0">
                <a:pos x="0" y="3150"/>
              </a:cxn>
              <a:cxn ang="0">
                <a:pos x="0" y="508000"/>
              </a:cxn>
              <a:cxn ang="0">
                <a:pos x="1019862" y="505562"/>
              </a:cxn>
              <a:cxn ang="0">
                <a:pos x="1110593" y="505562"/>
              </a:cxn>
              <a:cxn ang="0">
                <a:pos x="1124856" y="500837"/>
              </a:cxn>
              <a:cxn ang="0">
                <a:pos x="1129839" y="496011"/>
              </a:cxn>
              <a:cxn ang="0">
                <a:pos x="1358900" y="267106"/>
              </a:cxn>
              <a:cxn ang="0">
                <a:pos x="1358900" y="238455"/>
              </a:cxn>
            </a:cxnLst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>
              <a:alpha val="100000"/>
            </a:schemeClr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942415" y="5181600"/>
            <a:ext cx="6591985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uk-UA" smtClean="0"/>
              <a:t>Редагувати стиль зразка тексту</a:t>
            </a:r>
            <a:endParaRPr lang="uk-UA" smtClean="0"/>
          </a:p>
        </p:txBody>
      </p:sp>
      <p:sp>
        <p:nvSpPr>
          <p:cNvPr id="35" name="Date Placeholder 4"/>
          <p:cNvSpPr>
            <a:spLocks noGrp="1"/>
          </p:cNvSpPr>
          <p:nvPr>
            <p:ph type="dt" sz="half" idx="12"/>
          </p:nvPr>
        </p:nvSpPr>
        <p:spPr>
          <a:xfrm>
            <a:off x="7772400" y="6135688"/>
            <a:ext cx="766763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altLang="uk-UA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altLang="uk-UA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7" name="Slide Number Placeholder 6"/>
          <p:cNvSpPr>
            <a:spLocks noGrp="1"/>
          </p:cNvSpPr>
          <p:nvPr>
            <p:ph type="sldNum" sz="quarter" idx="4"/>
          </p:nvPr>
        </p:nvSpPr>
        <p:spPr bwMode="gray">
          <a:xfrm>
            <a:off x="511175" y="4983163"/>
            <a:ext cx="585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783589C-4282-4FD5-983B-3BCE06405F75}" type="slidenum">
              <a:rPr kumimoji="0" lang="uk-UA" altLang="uk-UA" sz="2000" b="0" i="0" u="none" strike="noStrike" kern="1200" cap="none" spc="0" normalizeH="0" baseline="0" noProof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uk-UA" altLang="uk-UA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Freeform 11"/>
          <p:cNvSpPr/>
          <p:nvPr/>
        </p:nvSpPr>
        <p:spPr>
          <a:xfrm flipV="1">
            <a:off x="0" y="4910138"/>
            <a:ext cx="1358900" cy="508000"/>
          </a:xfrm>
          <a:custGeom>
            <a:avLst/>
            <a:gdLst/>
            <a:ahLst/>
            <a:cxnLst>
              <a:cxn ang="0">
                <a:pos x="1358900" y="238455"/>
              </a:cxn>
              <a:cxn ang="0">
                <a:pos x="1129839" y="9550"/>
              </a:cxn>
              <a:cxn ang="0">
                <a:pos x="1124856" y="4775"/>
              </a:cxn>
              <a:cxn ang="0">
                <a:pos x="1110593" y="0"/>
              </a:cxn>
              <a:cxn ang="0">
                <a:pos x="1019862" y="0"/>
              </a:cxn>
              <a:cxn ang="0">
                <a:pos x="0" y="3150"/>
              </a:cxn>
              <a:cxn ang="0">
                <a:pos x="0" y="508000"/>
              </a:cxn>
              <a:cxn ang="0">
                <a:pos x="1019862" y="505562"/>
              </a:cxn>
              <a:cxn ang="0">
                <a:pos x="1110593" y="505562"/>
              </a:cxn>
              <a:cxn ang="0">
                <a:pos x="1124856" y="500837"/>
              </a:cxn>
              <a:cxn ang="0">
                <a:pos x="1129839" y="496011"/>
              </a:cxn>
              <a:cxn ang="0">
                <a:pos x="1358900" y="267106"/>
              </a:cxn>
              <a:cxn ang="0">
                <a:pos x="1358900" y="238455"/>
              </a:cxn>
            </a:cxnLst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>
              <a:alpha val="100000"/>
            </a:schemeClr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1808163" y="647700"/>
            <a:ext cx="457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uk-UA" sz="8000" b="0" i="0" u="none" strike="noStrike" kern="1200" cap="none" spc="0" normalizeH="0" baseline="0" noProof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“</a:t>
            </a:r>
            <a:endParaRPr kumimoji="0" lang="en-US" altLang="uk-UA" sz="8000" b="0" i="0" u="none" strike="noStrike" kern="1200" cap="none" spc="0" normalizeH="0" baseline="0" noProof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6" name="TextBox 62"/>
          <p:cNvSpPr txBox="1">
            <a:spLocks noChangeArrowheads="1"/>
          </p:cNvSpPr>
          <p:nvPr/>
        </p:nvSpPr>
        <p:spPr bwMode="auto">
          <a:xfrm>
            <a:off x="8169275" y="2905125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uk-UA" sz="8000" b="0" i="0" u="none" strike="noStrike" kern="1200" cap="none" spc="0" normalizeH="0" baseline="0" noProof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”</a:t>
            </a:r>
            <a:endParaRPr kumimoji="0" lang="en-US" altLang="uk-UA" sz="8000" b="0" i="0" u="none" strike="noStrike" kern="1200" cap="none" spc="0" normalizeH="0" baseline="0" noProof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  <a:endParaRPr lang="uk-UA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942415" y="5181600"/>
            <a:ext cx="6688292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uk-UA" smtClean="0"/>
              <a:t>Редагувати стиль зразка тексту</a:t>
            </a:r>
            <a:endParaRPr lang="uk-UA" smtClean="0"/>
          </a:p>
        </p:txBody>
      </p:sp>
      <p:sp>
        <p:nvSpPr>
          <p:cNvPr id="37" name="Date Placeholder 4"/>
          <p:cNvSpPr>
            <a:spLocks noGrp="1"/>
          </p:cNvSpPr>
          <p:nvPr>
            <p:ph type="dt" sz="half" idx="12"/>
          </p:nvPr>
        </p:nvSpPr>
        <p:spPr>
          <a:xfrm>
            <a:off x="7772400" y="6135688"/>
            <a:ext cx="766763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altLang="uk-UA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8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altLang="uk-UA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9" name="Slide Number Placeholder 6"/>
          <p:cNvSpPr>
            <a:spLocks noGrp="1"/>
          </p:cNvSpPr>
          <p:nvPr>
            <p:ph type="sldNum" sz="quarter" idx="4"/>
          </p:nvPr>
        </p:nvSpPr>
        <p:spPr bwMode="gray">
          <a:xfrm>
            <a:off x="511175" y="4983163"/>
            <a:ext cx="585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8AFBE86-41B5-496A-9B6A-A108CCE9AB54}" type="slidenum">
              <a:rPr kumimoji="0" lang="uk-UA" altLang="uk-UA" sz="2000" b="0" i="0" u="none" strike="noStrike" kern="1200" cap="none" spc="0" normalizeH="0" baseline="0" noProof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uk-UA" altLang="uk-UA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Freeform 11"/>
          <p:cNvSpPr/>
          <p:nvPr/>
        </p:nvSpPr>
        <p:spPr>
          <a:xfrm flipV="1">
            <a:off x="0" y="4910138"/>
            <a:ext cx="1358900" cy="508000"/>
          </a:xfrm>
          <a:custGeom>
            <a:avLst/>
            <a:gdLst/>
            <a:ahLst/>
            <a:cxnLst>
              <a:cxn ang="0">
                <a:pos x="1358900" y="238455"/>
              </a:cxn>
              <a:cxn ang="0">
                <a:pos x="1129839" y="9550"/>
              </a:cxn>
              <a:cxn ang="0">
                <a:pos x="1124856" y="4775"/>
              </a:cxn>
              <a:cxn ang="0">
                <a:pos x="1110593" y="0"/>
              </a:cxn>
              <a:cxn ang="0">
                <a:pos x="1019862" y="0"/>
              </a:cxn>
              <a:cxn ang="0">
                <a:pos x="0" y="3150"/>
              </a:cxn>
              <a:cxn ang="0">
                <a:pos x="0" y="508000"/>
              </a:cxn>
              <a:cxn ang="0">
                <a:pos x="1019862" y="505562"/>
              </a:cxn>
              <a:cxn ang="0">
                <a:pos x="1110593" y="505562"/>
              </a:cxn>
              <a:cxn ang="0">
                <a:pos x="1124856" y="500837"/>
              </a:cxn>
              <a:cxn ang="0">
                <a:pos x="1129839" y="496011"/>
              </a:cxn>
              <a:cxn ang="0">
                <a:pos x="1358900" y="267106"/>
              </a:cxn>
              <a:cxn ang="0">
                <a:pos x="1358900" y="238455"/>
              </a:cxn>
            </a:cxnLst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>
              <a:alpha val="100000"/>
            </a:schemeClr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  <a:endParaRPr lang="uk-UA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942415" y="5181600"/>
            <a:ext cx="6591985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uk-UA" smtClean="0"/>
              <a:t>Редагувати стиль зразка тексту</a:t>
            </a:r>
            <a:endParaRPr lang="uk-UA" smtClean="0"/>
          </a:p>
        </p:txBody>
      </p:sp>
      <p:sp>
        <p:nvSpPr>
          <p:cNvPr id="35" name="Date Placeholder 4"/>
          <p:cNvSpPr>
            <a:spLocks noGrp="1"/>
          </p:cNvSpPr>
          <p:nvPr>
            <p:ph type="dt" sz="half" idx="12"/>
          </p:nvPr>
        </p:nvSpPr>
        <p:spPr>
          <a:xfrm>
            <a:off x="7772400" y="6135688"/>
            <a:ext cx="766763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altLang="uk-UA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altLang="uk-UA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7" name="Slide Number Placeholder 6"/>
          <p:cNvSpPr>
            <a:spLocks noGrp="1"/>
          </p:cNvSpPr>
          <p:nvPr>
            <p:ph type="sldNum" sz="quarter" idx="4"/>
          </p:nvPr>
        </p:nvSpPr>
        <p:spPr bwMode="gray">
          <a:xfrm>
            <a:off x="511175" y="4983163"/>
            <a:ext cx="585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195C53C-D4BE-4684-A782-B4CDE0D6D0D8}" type="slidenum">
              <a:rPr kumimoji="0" lang="uk-UA" altLang="uk-UA" sz="2000" b="0" i="0" u="none" strike="noStrike" kern="1200" cap="none" spc="0" normalizeH="0" baseline="0" noProof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uk-UA" altLang="uk-UA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Freeform 11"/>
          <p:cNvSpPr/>
          <p:nvPr/>
        </p:nvSpPr>
        <p:spPr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1358900" y="238455"/>
              </a:cxn>
              <a:cxn ang="0">
                <a:pos x="1129839" y="9550"/>
              </a:cxn>
              <a:cxn ang="0">
                <a:pos x="1124856" y="4775"/>
              </a:cxn>
              <a:cxn ang="0">
                <a:pos x="1110593" y="0"/>
              </a:cxn>
              <a:cxn ang="0">
                <a:pos x="1019862" y="0"/>
              </a:cxn>
              <a:cxn ang="0">
                <a:pos x="0" y="3150"/>
              </a:cxn>
              <a:cxn ang="0">
                <a:pos x="0" y="508000"/>
              </a:cxn>
              <a:cxn ang="0">
                <a:pos x="1019862" y="505562"/>
              </a:cxn>
              <a:cxn ang="0">
                <a:pos x="1110593" y="505562"/>
              </a:cxn>
              <a:cxn ang="0">
                <a:pos x="1124856" y="500837"/>
              </a:cxn>
              <a:cxn ang="0">
                <a:pos x="1129839" y="496011"/>
              </a:cxn>
              <a:cxn ang="0">
                <a:pos x="1358900" y="267106"/>
              </a:cxn>
              <a:cxn ang="0">
                <a:pos x="1358900" y="238455"/>
              </a:cxn>
            </a:cxnLst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>
              <a:alpha val="100000"/>
            </a:schemeClr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  <a:endParaRPr lang="uk-UA" smtClean="0"/>
          </a:p>
          <a:p>
            <a:pPr lvl="1"/>
            <a:r>
              <a:rPr lang="uk-UA" smtClean="0"/>
              <a:t>Другий рівень</a:t>
            </a:r>
            <a:endParaRPr lang="uk-UA" smtClean="0"/>
          </a:p>
          <a:p>
            <a:pPr lvl="2"/>
            <a:r>
              <a:rPr lang="uk-UA" smtClean="0"/>
              <a:t>Третій рівень</a:t>
            </a:r>
            <a:endParaRPr lang="uk-UA" smtClean="0"/>
          </a:p>
          <a:p>
            <a:pPr lvl="3"/>
            <a:r>
              <a:rPr lang="uk-UA" smtClean="0"/>
              <a:t>Четвертий рівень</a:t>
            </a:r>
            <a:endParaRPr lang="uk-UA" smtClean="0"/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35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688"/>
            <a:ext cx="766763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altLang="uk-UA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altLang="uk-UA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7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175" y="787400"/>
            <a:ext cx="585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32C821B-F45A-4052-9001-0EE322B7F165}" type="slidenum">
              <a:rPr kumimoji="0" lang="uk-UA" altLang="uk-UA" sz="2000" b="0" i="0" u="none" strike="noStrike" kern="1200" cap="none" spc="0" normalizeH="0" baseline="0" noProof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uk-UA" altLang="uk-UA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Freeform 11"/>
          <p:cNvSpPr/>
          <p:nvPr/>
        </p:nvSpPr>
        <p:spPr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1358900" y="238455"/>
              </a:cxn>
              <a:cxn ang="0">
                <a:pos x="1129839" y="9550"/>
              </a:cxn>
              <a:cxn ang="0">
                <a:pos x="1124856" y="4775"/>
              </a:cxn>
              <a:cxn ang="0">
                <a:pos x="1110593" y="0"/>
              </a:cxn>
              <a:cxn ang="0">
                <a:pos x="1019862" y="0"/>
              </a:cxn>
              <a:cxn ang="0">
                <a:pos x="0" y="3150"/>
              </a:cxn>
              <a:cxn ang="0">
                <a:pos x="0" y="508000"/>
              </a:cxn>
              <a:cxn ang="0">
                <a:pos x="1019862" y="505562"/>
              </a:cxn>
              <a:cxn ang="0">
                <a:pos x="1110593" y="505562"/>
              </a:cxn>
              <a:cxn ang="0">
                <a:pos x="1124856" y="500837"/>
              </a:cxn>
              <a:cxn ang="0">
                <a:pos x="1129839" y="496011"/>
              </a:cxn>
              <a:cxn ang="0">
                <a:pos x="1358900" y="267106"/>
              </a:cxn>
              <a:cxn ang="0">
                <a:pos x="1358900" y="238455"/>
              </a:cxn>
            </a:cxnLst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>
              <a:alpha val="100000"/>
            </a:schemeClr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  <a:endParaRPr lang="uk-UA" smtClean="0"/>
          </a:p>
          <a:p>
            <a:pPr lvl="1"/>
            <a:r>
              <a:rPr lang="uk-UA" smtClean="0"/>
              <a:t>Другий рівень</a:t>
            </a:r>
            <a:endParaRPr lang="uk-UA" smtClean="0"/>
          </a:p>
          <a:p>
            <a:pPr lvl="2"/>
            <a:r>
              <a:rPr lang="uk-UA" smtClean="0"/>
              <a:t>Третій рівень</a:t>
            </a:r>
            <a:endParaRPr lang="uk-UA" smtClean="0"/>
          </a:p>
          <a:p>
            <a:pPr lvl="3"/>
            <a:r>
              <a:rPr lang="uk-UA" smtClean="0"/>
              <a:t>Четвертий рівень</a:t>
            </a:r>
            <a:endParaRPr lang="uk-UA" smtClean="0"/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35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688"/>
            <a:ext cx="766763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altLang="uk-UA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altLang="uk-UA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7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175" y="787400"/>
            <a:ext cx="585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16BCB6B-9FAA-448A-A587-F1A00788A692}" type="slidenum">
              <a:rPr kumimoji="0" lang="uk-UA" altLang="uk-UA" sz="2000" b="0" i="0" u="none" strike="noStrike" kern="1200" cap="none" spc="0" normalizeH="0" baseline="0" noProof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uk-UA" altLang="uk-UA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Freeform 11"/>
          <p:cNvSpPr/>
          <p:nvPr/>
        </p:nvSpPr>
        <p:spPr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1358900" y="238455"/>
              </a:cxn>
              <a:cxn ang="0">
                <a:pos x="1129839" y="9550"/>
              </a:cxn>
              <a:cxn ang="0">
                <a:pos x="1124856" y="4775"/>
              </a:cxn>
              <a:cxn ang="0">
                <a:pos x="1110593" y="0"/>
              </a:cxn>
              <a:cxn ang="0">
                <a:pos x="1019862" y="0"/>
              </a:cxn>
              <a:cxn ang="0">
                <a:pos x="0" y="3150"/>
              </a:cxn>
              <a:cxn ang="0">
                <a:pos x="0" y="508000"/>
              </a:cxn>
              <a:cxn ang="0">
                <a:pos x="1019862" y="505562"/>
              </a:cxn>
              <a:cxn ang="0">
                <a:pos x="1110593" y="505562"/>
              </a:cxn>
              <a:cxn ang="0">
                <a:pos x="1124856" y="500837"/>
              </a:cxn>
              <a:cxn ang="0">
                <a:pos x="1129839" y="496011"/>
              </a:cxn>
              <a:cxn ang="0">
                <a:pos x="1358900" y="267106"/>
              </a:cxn>
              <a:cxn ang="0">
                <a:pos x="1358900" y="238455"/>
              </a:cxn>
            </a:cxnLst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>
              <a:alpha val="100000"/>
            </a:schemeClr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  <a:endParaRPr lang="uk-UA" smtClean="0"/>
          </a:p>
          <a:p>
            <a:pPr lvl="1"/>
            <a:r>
              <a:rPr lang="uk-UA" smtClean="0"/>
              <a:t>Другий рівень</a:t>
            </a:r>
            <a:endParaRPr lang="uk-UA" smtClean="0"/>
          </a:p>
          <a:p>
            <a:pPr lvl="2"/>
            <a:r>
              <a:rPr lang="uk-UA" smtClean="0"/>
              <a:t>Третій рівень</a:t>
            </a:r>
            <a:endParaRPr lang="uk-UA" smtClean="0"/>
          </a:p>
          <a:p>
            <a:pPr lvl="3"/>
            <a:r>
              <a:rPr lang="uk-UA" smtClean="0"/>
              <a:t>Четвертий рівень</a:t>
            </a:r>
            <a:endParaRPr lang="uk-UA" smtClean="0"/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35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688"/>
            <a:ext cx="766763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altLang="uk-UA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altLang="uk-UA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7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175" y="787400"/>
            <a:ext cx="585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33DDC96-87A1-433B-BD2A-D28CE60C1BCE}" type="slidenum">
              <a:rPr kumimoji="0" lang="uk-UA" altLang="uk-UA" sz="2000" b="0" i="0" u="none" strike="noStrike" kern="1200" cap="none" spc="0" normalizeH="0" baseline="0" noProof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uk-UA" altLang="uk-UA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Freeform 11"/>
          <p:cNvSpPr/>
          <p:nvPr/>
        </p:nvSpPr>
        <p:spPr>
          <a:xfrm flipV="1">
            <a:off x="0" y="3167063"/>
            <a:ext cx="1358900" cy="508000"/>
          </a:xfrm>
          <a:custGeom>
            <a:avLst/>
            <a:gdLst/>
            <a:ahLst/>
            <a:cxnLst>
              <a:cxn ang="0">
                <a:pos x="1358900" y="238455"/>
              </a:cxn>
              <a:cxn ang="0">
                <a:pos x="1129839" y="9550"/>
              </a:cxn>
              <a:cxn ang="0">
                <a:pos x="1124856" y="4775"/>
              </a:cxn>
              <a:cxn ang="0">
                <a:pos x="1110593" y="0"/>
              </a:cxn>
              <a:cxn ang="0">
                <a:pos x="1019862" y="0"/>
              </a:cxn>
              <a:cxn ang="0">
                <a:pos x="0" y="3150"/>
              </a:cxn>
              <a:cxn ang="0">
                <a:pos x="0" y="508000"/>
              </a:cxn>
              <a:cxn ang="0">
                <a:pos x="1019862" y="505562"/>
              </a:cxn>
              <a:cxn ang="0">
                <a:pos x="1110593" y="505562"/>
              </a:cxn>
              <a:cxn ang="0">
                <a:pos x="1124856" y="500837"/>
              </a:cxn>
              <a:cxn ang="0">
                <a:pos x="1129839" y="496011"/>
              </a:cxn>
              <a:cxn ang="0">
                <a:pos x="1358900" y="267106"/>
              </a:cxn>
              <a:cxn ang="0">
                <a:pos x="1358900" y="238455"/>
              </a:cxn>
            </a:cxnLst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>
              <a:alpha val="100000"/>
            </a:schemeClr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942415" y="3581400"/>
            <a:ext cx="6591985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  <a:endParaRPr lang="uk-UA" smtClean="0"/>
          </a:p>
        </p:txBody>
      </p:sp>
      <p:sp>
        <p:nvSpPr>
          <p:cNvPr id="35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688"/>
            <a:ext cx="766763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altLang="uk-UA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altLang="uk-UA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7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175" y="3244850"/>
            <a:ext cx="585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955B1A0-46EA-483F-8863-0670F94DC43B}" type="slidenum">
              <a:rPr kumimoji="0" lang="uk-UA" altLang="uk-UA" sz="2000" b="0" i="0" u="none" strike="noStrike" kern="1200" cap="none" spc="0" normalizeH="0" baseline="0" noProof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uk-UA" altLang="uk-UA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Freeform 11"/>
          <p:cNvSpPr/>
          <p:nvPr/>
        </p:nvSpPr>
        <p:spPr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1358900" y="238455"/>
              </a:cxn>
              <a:cxn ang="0">
                <a:pos x="1129839" y="9550"/>
              </a:cxn>
              <a:cxn ang="0">
                <a:pos x="1124856" y="4775"/>
              </a:cxn>
              <a:cxn ang="0">
                <a:pos x="1110593" y="0"/>
              </a:cxn>
              <a:cxn ang="0">
                <a:pos x="1019862" y="0"/>
              </a:cxn>
              <a:cxn ang="0">
                <a:pos x="0" y="3150"/>
              </a:cxn>
              <a:cxn ang="0">
                <a:pos x="0" y="508000"/>
              </a:cxn>
              <a:cxn ang="0">
                <a:pos x="1019862" y="505562"/>
              </a:cxn>
              <a:cxn ang="0">
                <a:pos x="1110593" y="505562"/>
              </a:cxn>
              <a:cxn ang="0">
                <a:pos x="1124856" y="500837"/>
              </a:cxn>
              <a:cxn ang="0">
                <a:pos x="1129839" y="496011"/>
              </a:cxn>
              <a:cxn ang="0">
                <a:pos x="1358900" y="267106"/>
              </a:cxn>
              <a:cxn ang="0">
                <a:pos x="1358900" y="238455"/>
              </a:cxn>
            </a:cxnLst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>
              <a:alpha val="100000"/>
            </a:schemeClr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  <a:endParaRPr lang="uk-UA" smtClean="0"/>
          </a:p>
          <a:p>
            <a:pPr lvl="1"/>
            <a:r>
              <a:rPr lang="uk-UA" smtClean="0"/>
              <a:t>Другий рівень</a:t>
            </a:r>
            <a:endParaRPr lang="uk-UA" smtClean="0"/>
          </a:p>
          <a:p>
            <a:pPr lvl="2"/>
            <a:r>
              <a:rPr lang="uk-UA" smtClean="0"/>
              <a:t>Третій рівень</a:t>
            </a:r>
            <a:endParaRPr lang="uk-UA" smtClean="0"/>
          </a:p>
          <a:p>
            <a:pPr lvl="3"/>
            <a:r>
              <a:rPr lang="uk-UA" smtClean="0"/>
              <a:t>Четвертий рівень</a:t>
            </a:r>
            <a:endParaRPr lang="uk-UA" smtClean="0"/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  <a:endParaRPr lang="uk-UA" smtClean="0"/>
          </a:p>
          <a:p>
            <a:pPr lvl="1"/>
            <a:r>
              <a:rPr lang="uk-UA" smtClean="0"/>
              <a:t>Другий рівень</a:t>
            </a:r>
            <a:endParaRPr lang="uk-UA" smtClean="0"/>
          </a:p>
          <a:p>
            <a:pPr lvl="2"/>
            <a:r>
              <a:rPr lang="uk-UA" smtClean="0"/>
              <a:t>Третій рівень</a:t>
            </a:r>
            <a:endParaRPr lang="uk-UA" smtClean="0"/>
          </a:p>
          <a:p>
            <a:pPr lvl="3"/>
            <a:r>
              <a:rPr lang="uk-UA" smtClean="0"/>
              <a:t>Четвертий рівень</a:t>
            </a:r>
            <a:endParaRPr lang="uk-UA" smtClean="0"/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35" name="Date Placeholder 4"/>
          <p:cNvSpPr>
            <a:spLocks noGrp="1"/>
          </p:cNvSpPr>
          <p:nvPr>
            <p:ph type="dt" sz="half" idx="12"/>
          </p:nvPr>
        </p:nvSpPr>
        <p:spPr>
          <a:xfrm>
            <a:off x="7772400" y="6135688"/>
            <a:ext cx="766763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altLang="uk-UA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altLang="uk-UA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7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175" y="787400"/>
            <a:ext cx="585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4346893-4F22-460E-B227-219F48B28B76}" type="slidenum">
              <a:rPr kumimoji="0" lang="uk-UA" altLang="uk-UA" sz="2000" b="0" i="0" u="none" strike="noStrike" kern="1200" cap="none" spc="0" normalizeH="0" baseline="0" noProof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uk-UA" altLang="uk-UA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Freeform 11"/>
          <p:cNvSpPr/>
          <p:nvPr/>
        </p:nvSpPr>
        <p:spPr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1358900" y="238455"/>
              </a:cxn>
              <a:cxn ang="0">
                <a:pos x="1129839" y="9550"/>
              </a:cxn>
              <a:cxn ang="0">
                <a:pos x="1124856" y="4775"/>
              </a:cxn>
              <a:cxn ang="0">
                <a:pos x="1110593" y="0"/>
              </a:cxn>
              <a:cxn ang="0">
                <a:pos x="1019862" y="0"/>
              </a:cxn>
              <a:cxn ang="0">
                <a:pos x="0" y="3150"/>
              </a:cxn>
              <a:cxn ang="0">
                <a:pos x="0" y="508000"/>
              </a:cxn>
              <a:cxn ang="0">
                <a:pos x="1019862" y="505562"/>
              </a:cxn>
              <a:cxn ang="0">
                <a:pos x="1110593" y="505562"/>
              </a:cxn>
              <a:cxn ang="0">
                <a:pos x="1124856" y="500837"/>
              </a:cxn>
              <a:cxn ang="0">
                <a:pos x="1129839" y="496011"/>
              </a:cxn>
              <a:cxn ang="0">
                <a:pos x="1358900" y="267106"/>
              </a:cxn>
              <a:cxn ang="0">
                <a:pos x="1358900" y="238455"/>
              </a:cxn>
            </a:cxnLst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>
              <a:alpha val="100000"/>
            </a:schemeClr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  <a:endParaRPr lang="uk-UA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  <a:endParaRPr lang="uk-UA" smtClean="0"/>
          </a:p>
          <a:p>
            <a:pPr lvl="1"/>
            <a:r>
              <a:rPr lang="uk-UA" smtClean="0"/>
              <a:t>Другий рівень</a:t>
            </a:r>
            <a:endParaRPr lang="uk-UA" smtClean="0"/>
          </a:p>
          <a:p>
            <a:pPr lvl="2"/>
            <a:r>
              <a:rPr lang="uk-UA" smtClean="0"/>
              <a:t>Третій рівень</a:t>
            </a:r>
            <a:endParaRPr lang="uk-UA" smtClean="0"/>
          </a:p>
          <a:p>
            <a:pPr lvl="3"/>
            <a:r>
              <a:rPr lang="uk-UA" smtClean="0"/>
              <a:t>Четвертий рівень</a:t>
            </a:r>
            <a:endParaRPr lang="uk-UA" smtClean="0"/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  <a:endParaRPr lang="uk-UA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  <a:endParaRPr lang="uk-UA" smtClean="0"/>
          </a:p>
          <a:p>
            <a:pPr lvl="1"/>
            <a:r>
              <a:rPr lang="uk-UA" smtClean="0"/>
              <a:t>Другий рівень</a:t>
            </a:r>
            <a:endParaRPr lang="uk-UA" smtClean="0"/>
          </a:p>
          <a:p>
            <a:pPr lvl="2"/>
            <a:r>
              <a:rPr lang="uk-UA" smtClean="0"/>
              <a:t>Третій рівень</a:t>
            </a:r>
            <a:endParaRPr lang="uk-UA" smtClean="0"/>
          </a:p>
          <a:p>
            <a:pPr lvl="3"/>
            <a:r>
              <a:rPr lang="uk-UA" smtClean="0"/>
              <a:t>Четвертий рівень</a:t>
            </a:r>
            <a:endParaRPr lang="uk-UA" smtClean="0"/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35" name="Date Placeholder 6"/>
          <p:cNvSpPr>
            <a:spLocks noGrp="1"/>
          </p:cNvSpPr>
          <p:nvPr>
            <p:ph type="dt" sz="half" idx="12"/>
          </p:nvPr>
        </p:nvSpPr>
        <p:spPr>
          <a:xfrm>
            <a:off x="7772400" y="6135688"/>
            <a:ext cx="766763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altLang="uk-UA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6" name="Footer Placeholder 7"/>
          <p:cNvSpPr>
            <a:spLocks noGrp="1"/>
          </p:cNvSpPr>
          <p:nvPr>
            <p:ph type="ftr" sz="quarter" idx="1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altLang="uk-UA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7" name="Slide Number Placeholder 5"/>
          <p:cNvSpPr>
            <a:spLocks noGrp="1"/>
          </p:cNvSpPr>
          <p:nvPr>
            <p:ph type="sldNum" sz="quarter" idx="14"/>
          </p:nvPr>
        </p:nvSpPr>
        <p:spPr bwMode="gray">
          <a:xfrm>
            <a:off x="511175" y="787400"/>
            <a:ext cx="585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F529881-CC07-41EA-985A-A2A28A5EE5C7}" type="slidenum">
              <a:rPr kumimoji="0" lang="uk-UA" altLang="uk-UA" sz="2000" b="0" i="0" u="none" strike="noStrike" kern="1200" cap="none" spc="0" normalizeH="0" baseline="0" noProof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uk-UA" altLang="uk-UA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Freeform 11"/>
          <p:cNvSpPr/>
          <p:nvPr/>
        </p:nvSpPr>
        <p:spPr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1358900" y="238455"/>
              </a:cxn>
              <a:cxn ang="0">
                <a:pos x="1129839" y="9550"/>
              </a:cxn>
              <a:cxn ang="0">
                <a:pos x="1124856" y="4775"/>
              </a:cxn>
              <a:cxn ang="0">
                <a:pos x="1110593" y="0"/>
              </a:cxn>
              <a:cxn ang="0">
                <a:pos x="1019862" y="0"/>
              </a:cxn>
              <a:cxn ang="0">
                <a:pos x="0" y="3150"/>
              </a:cxn>
              <a:cxn ang="0">
                <a:pos x="0" y="508000"/>
              </a:cxn>
              <a:cxn ang="0">
                <a:pos x="1019862" y="505562"/>
              </a:cxn>
              <a:cxn ang="0">
                <a:pos x="1110593" y="505562"/>
              </a:cxn>
              <a:cxn ang="0">
                <a:pos x="1124856" y="500837"/>
              </a:cxn>
              <a:cxn ang="0">
                <a:pos x="1129839" y="496011"/>
              </a:cxn>
              <a:cxn ang="0">
                <a:pos x="1358900" y="267106"/>
              </a:cxn>
              <a:cxn ang="0">
                <a:pos x="1358900" y="238455"/>
              </a:cxn>
            </a:cxnLst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>
              <a:alpha val="100000"/>
            </a:schemeClr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5" name="Date Placeholder 2"/>
          <p:cNvSpPr>
            <a:spLocks noGrp="1"/>
          </p:cNvSpPr>
          <p:nvPr>
            <p:ph type="dt" sz="half" idx="2"/>
          </p:nvPr>
        </p:nvSpPr>
        <p:spPr>
          <a:xfrm>
            <a:off x="7772400" y="6135688"/>
            <a:ext cx="766763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altLang="uk-UA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6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altLang="uk-UA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7" name="Slide Number Placeholder 4"/>
          <p:cNvSpPr>
            <a:spLocks noGrp="1"/>
          </p:cNvSpPr>
          <p:nvPr>
            <p:ph type="sldNum" sz="quarter" idx="4"/>
          </p:nvPr>
        </p:nvSpPr>
        <p:spPr bwMode="gray">
          <a:xfrm>
            <a:off x="511175" y="787400"/>
            <a:ext cx="585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DA2239-9F3B-49FD-B446-A31C357CEC99}" type="slidenum">
              <a:rPr kumimoji="0" lang="uk-UA" altLang="uk-UA" sz="2000" b="0" i="0" u="none" strike="noStrike" kern="1200" cap="none" spc="0" normalizeH="0" baseline="0" noProof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uk-UA" altLang="uk-UA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Freeform 11"/>
          <p:cNvSpPr/>
          <p:nvPr/>
        </p:nvSpPr>
        <p:spPr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1358900" y="238455"/>
              </a:cxn>
              <a:cxn ang="0">
                <a:pos x="1129839" y="9550"/>
              </a:cxn>
              <a:cxn ang="0">
                <a:pos x="1124856" y="4775"/>
              </a:cxn>
              <a:cxn ang="0">
                <a:pos x="1110593" y="0"/>
              </a:cxn>
              <a:cxn ang="0">
                <a:pos x="1019862" y="0"/>
              </a:cxn>
              <a:cxn ang="0">
                <a:pos x="0" y="3150"/>
              </a:cxn>
              <a:cxn ang="0">
                <a:pos x="0" y="508000"/>
              </a:cxn>
              <a:cxn ang="0">
                <a:pos x="1019862" y="505562"/>
              </a:cxn>
              <a:cxn ang="0">
                <a:pos x="1110593" y="505562"/>
              </a:cxn>
              <a:cxn ang="0">
                <a:pos x="1124856" y="500837"/>
              </a:cxn>
              <a:cxn ang="0">
                <a:pos x="1129839" y="496011"/>
              </a:cxn>
              <a:cxn ang="0">
                <a:pos x="1358900" y="267106"/>
              </a:cxn>
              <a:cxn ang="0">
                <a:pos x="1358900" y="238455"/>
              </a:cxn>
            </a:cxnLst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>
              <a:alpha val="100000"/>
            </a:schemeClr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35" name="Date Placeholder 1"/>
          <p:cNvSpPr>
            <a:spLocks noGrp="1"/>
          </p:cNvSpPr>
          <p:nvPr>
            <p:ph type="dt" sz="half" idx="2"/>
          </p:nvPr>
        </p:nvSpPr>
        <p:spPr>
          <a:xfrm>
            <a:off x="7772400" y="6135688"/>
            <a:ext cx="766763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altLang="uk-UA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6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altLang="uk-UA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7" name="Slide Number Placeholder 3"/>
          <p:cNvSpPr>
            <a:spLocks noGrp="1"/>
          </p:cNvSpPr>
          <p:nvPr>
            <p:ph type="sldNum" sz="quarter" idx="4"/>
          </p:nvPr>
        </p:nvSpPr>
        <p:spPr bwMode="gray">
          <a:xfrm>
            <a:off x="511175" y="787400"/>
            <a:ext cx="585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3A39617-CE9D-400A-9DAE-FA9EC3119340}" type="slidenum">
              <a:rPr kumimoji="0" lang="uk-UA" altLang="uk-UA" sz="2000" b="0" i="0" u="none" strike="noStrike" kern="1200" cap="none" spc="0" normalizeH="0" baseline="0" noProof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uk-UA" altLang="uk-UA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Freeform 11"/>
          <p:cNvSpPr/>
          <p:nvPr/>
        </p:nvSpPr>
        <p:spPr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1358900" y="238455"/>
              </a:cxn>
              <a:cxn ang="0">
                <a:pos x="1129839" y="9550"/>
              </a:cxn>
              <a:cxn ang="0">
                <a:pos x="1124856" y="4775"/>
              </a:cxn>
              <a:cxn ang="0">
                <a:pos x="1110593" y="0"/>
              </a:cxn>
              <a:cxn ang="0">
                <a:pos x="1019862" y="0"/>
              </a:cxn>
              <a:cxn ang="0">
                <a:pos x="0" y="3150"/>
              </a:cxn>
              <a:cxn ang="0">
                <a:pos x="0" y="508000"/>
              </a:cxn>
              <a:cxn ang="0">
                <a:pos x="1019862" y="505562"/>
              </a:cxn>
              <a:cxn ang="0">
                <a:pos x="1110593" y="505562"/>
              </a:cxn>
              <a:cxn ang="0">
                <a:pos x="1124856" y="500837"/>
              </a:cxn>
              <a:cxn ang="0">
                <a:pos x="1129839" y="496011"/>
              </a:cxn>
              <a:cxn ang="0">
                <a:pos x="1358900" y="267106"/>
              </a:cxn>
              <a:cxn ang="0">
                <a:pos x="1358900" y="238455"/>
              </a:cxn>
            </a:cxnLst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>
              <a:alpha val="100000"/>
            </a:schemeClr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  <a:endParaRPr lang="uk-UA" smtClean="0"/>
          </a:p>
          <a:p>
            <a:pPr lvl="1"/>
            <a:r>
              <a:rPr lang="uk-UA" smtClean="0"/>
              <a:t>Другий рівень</a:t>
            </a:r>
            <a:endParaRPr lang="uk-UA" smtClean="0"/>
          </a:p>
          <a:p>
            <a:pPr lvl="2"/>
            <a:r>
              <a:rPr lang="uk-UA" smtClean="0"/>
              <a:t>Третій рівень</a:t>
            </a:r>
            <a:endParaRPr lang="uk-UA" smtClean="0"/>
          </a:p>
          <a:p>
            <a:pPr lvl="3"/>
            <a:r>
              <a:rPr lang="uk-UA" smtClean="0"/>
              <a:t>Четвертий рівень</a:t>
            </a:r>
            <a:endParaRPr lang="uk-UA" smtClean="0"/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  <a:endParaRPr lang="uk-UA" smtClean="0"/>
          </a:p>
        </p:txBody>
      </p:sp>
      <p:sp>
        <p:nvSpPr>
          <p:cNvPr id="35" name="Date Placeholder 4"/>
          <p:cNvSpPr>
            <a:spLocks noGrp="1"/>
          </p:cNvSpPr>
          <p:nvPr>
            <p:ph type="dt" sz="half" idx="12"/>
          </p:nvPr>
        </p:nvSpPr>
        <p:spPr>
          <a:xfrm>
            <a:off x="7772400" y="6135688"/>
            <a:ext cx="766763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altLang="uk-UA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altLang="uk-UA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7" name="Slide Number Placeholder 6"/>
          <p:cNvSpPr>
            <a:spLocks noGrp="1"/>
          </p:cNvSpPr>
          <p:nvPr>
            <p:ph type="sldNum" sz="quarter" idx="4"/>
          </p:nvPr>
        </p:nvSpPr>
        <p:spPr bwMode="gray">
          <a:xfrm>
            <a:off x="511175" y="787400"/>
            <a:ext cx="585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782EDA2-00F3-4AA8-9DBE-B78AA2C6D41E}" type="slidenum">
              <a:rPr kumimoji="0" lang="uk-UA" altLang="uk-UA" sz="2000" b="0" i="0" u="none" strike="noStrike" kern="1200" cap="none" spc="0" normalizeH="0" baseline="0" noProof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uk-UA" altLang="uk-UA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Freeform 11"/>
          <p:cNvSpPr/>
          <p:nvPr/>
        </p:nvSpPr>
        <p:spPr>
          <a:xfrm flipV="1">
            <a:off x="0" y="4910138"/>
            <a:ext cx="1358900" cy="508000"/>
          </a:xfrm>
          <a:custGeom>
            <a:avLst/>
            <a:gdLst/>
            <a:ahLst/>
            <a:cxnLst>
              <a:cxn ang="0">
                <a:pos x="1358900" y="238455"/>
              </a:cxn>
              <a:cxn ang="0">
                <a:pos x="1129839" y="9550"/>
              </a:cxn>
              <a:cxn ang="0">
                <a:pos x="1124856" y="4775"/>
              </a:cxn>
              <a:cxn ang="0">
                <a:pos x="1110593" y="0"/>
              </a:cxn>
              <a:cxn ang="0">
                <a:pos x="1019862" y="0"/>
              </a:cxn>
              <a:cxn ang="0">
                <a:pos x="0" y="3150"/>
              </a:cxn>
              <a:cxn ang="0">
                <a:pos x="0" y="508000"/>
              </a:cxn>
              <a:cxn ang="0">
                <a:pos x="1019862" y="505562"/>
              </a:cxn>
              <a:cxn ang="0">
                <a:pos x="1110593" y="505562"/>
              </a:cxn>
              <a:cxn ang="0">
                <a:pos x="1124856" y="500837"/>
              </a:cxn>
              <a:cxn ang="0">
                <a:pos x="1129839" y="496011"/>
              </a:cxn>
              <a:cxn ang="0">
                <a:pos x="1358900" y="267106"/>
              </a:cxn>
              <a:cxn ang="0">
                <a:pos x="1358900" y="238455"/>
              </a:cxn>
            </a:cxnLst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>
              <a:alpha val="100000"/>
            </a:schemeClr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1942415" y="634965"/>
            <a:ext cx="6591985" cy="385497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 3" panose="05040102010807070707" pitchFamily="18" charset="2"/>
              <a:buNone/>
              <a:defRPr/>
            </a:pPr>
            <a:r>
              <a:rPr kumimoji="0" lang="uk-UA" sz="1600" b="0" i="0" u="none" strike="noStrike" kern="1200" cap="none" spc="0" normalizeH="0" baseline="0" noProof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Клацніть піктограму, щоб додати зображення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  <a:endParaRPr lang="uk-UA" smtClean="0"/>
          </a:p>
        </p:txBody>
      </p:sp>
      <p:sp>
        <p:nvSpPr>
          <p:cNvPr id="35" name="Date Placeholder 4"/>
          <p:cNvSpPr>
            <a:spLocks noGrp="1"/>
          </p:cNvSpPr>
          <p:nvPr>
            <p:ph type="dt" sz="half" idx="12"/>
          </p:nvPr>
        </p:nvSpPr>
        <p:spPr>
          <a:xfrm>
            <a:off x="7772400" y="6135688"/>
            <a:ext cx="766763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altLang="uk-UA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altLang="uk-UA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7" name="Slide Number Placeholder 6"/>
          <p:cNvSpPr>
            <a:spLocks noGrp="1"/>
          </p:cNvSpPr>
          <p:nvPr>
            <p:ph type="sldNum" sz="quarter" idx="4"/>
          </p:nvPr>
        </p:nvSpPr>
        <p:spPr bwMode="gray">
          <a:xfrm>
            <a:off x="511175" y="4983163"/>
            <a:ext cx="585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DE37400-E361-4654-BC74-3AD95FE7FFCA}" type="slidenum">
              <a:rPr kumimoji="0" lang="uk-UA" altLang="uk-UA" sz="2000" b="0" i="0" u="none" strike="noStrike" kern="1200" cap="none" spc="0" normalizeH="0" baseline="0" noProof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uk-UA" altLang="uk-UA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image" Target="../media/image1.jpeg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7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grpSp>
        <p:nvGrpSpPr>
          <p:cNvPr id="1026" name="Group 35"/>
          <p:cNvGrpSpPr/>
          <p:nvPr/>
        </p:nvGrpSpPr>
        <p:grpSpPr>
          <a:xfrm>
            <a:off x="0" y="228600"/>
            <a:ext cx="1981200" cy="6638925"/>
            <a:chOff x="2487613" y="285750"/>
            <a:chExt cx="2428875" cy="5654676"/>
          </a:xfrm>
        </p:grpSpPr>
        <p:sp>
          <p:nvSpPr>
            <p:cNvPr id="1046" name="Freeform 11"/>
            <p:cNvSpPr/>
            <p:nvPr/>
          </p:nvSpPr>
          <p:spPr>
            <a:xfrm>
              <a:off x="2487613" y="2284413"/>
              <a:ext cx="85725" cy="533400"/>
            </a:xfrm>
            <a:custGeom>
              <a:avLst/>
              <a:gdLst/>
              <a:ahLst/>
              <a:cxnLst>
                <a:cxn ang="0">
                  <a:pos x="85725" y="533400"/>
                </a:cxn>
                <a:cxn ang="0">
                  <a:pos x="66242" y="313765"/>
                </a:cxn>
                <a:cxn ang="0">
                  <a:pos x="0" y="0"/>
                </a:cxn>
                <a:cxn ang="0">
                  <a:pos x="0" y="137272"/>
                </a:cxn>
                <a:cxn ang="0">
                  <a:pos x="77932" y="486335"/>
                </a:cxn>
                <a:cxn ang="0">
                  <a:pos x="85725" y="533400"/>
                </a:cxn>
              </a:cxnLst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47" name="Freeform 12"/>
            <p:cNvSpPr/>
            <p:nvPr/>
          </p:nvSpPr>
          <p:spPr>
            <a:xfrm>
              <a:off x="2597151" y="2779713"/>
              <a:ext cx="550863" cy="1978025"/>
            </a:xfrm>
            <a:custGeom>
              <a:avLst/>
              <a:gdLst/>
              <a:ahLst/>
              <a:cxnLst>
                <a:cxn ang="0">
                  <a:pos x="338387" y="1373628"/>
                </a:cxn>
                <a:cxn ang="0">
                  <a:pos x="546928" y="1978025"/>
                </a:cxn>
                <a:cxn ang="0">
                  <a:pos x="550863" y="1875984"/>
                </a:cxn>
                <a:cxn ang="0">
                  <a:pos x="373800" y="1361855"/>
                </a:cxn>
                <a:cxn ang="0">
                  <a:pos x="0" y="0"/>
                </a:cxn>
                <a:cxn ang="0">
                  <a:pos x="23608" y="239404"/>
                </a:cxn>
                <a:cxn ang="0">
                  <a:pos x="338387" y="1373628"/>
                </a:cxn>
              </a:cxnLst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48" name="Freeform 13"/>
            <p:cNvSpPr/>
            <p:nvPr/>
          </p:nvSpPr>
          <p:spPr>
            <a:xfrm>
              <a:off x="3175001" y="4730750"/>
              <a:ext cx="519113" cy="1209675"/>
            </a:xfrm>
            <a:custGeom>
              <a:avLst/>
              <a:gdLst/>
              <a:ahLst/>
              <a:cxnLst>
                <a:cxn ang="0">
                  <a:pos x="31461" y="86405"/>
                </a:cxn>
                <a:cxn ang="0">
                  <a:pos x="0" y="0"/>
                </a:cxn>
                <a:cxn ang="0">
                  <a:pos x="0" y="113898"/>
                </a:cxn>
                <a:cxn ang="0">
                  <a:pos x="267422" y="761938"/>
                </a:cxn>
                <a:cxn ang="0">
                  <a:pos x="483719" y="1209675"/>
                </a:cxn>
                <a:cxn ang="0">
                  <a:pos x="519113" y="1209675"/>
                </a:cxn>
                <a:cxn ang="0">
                  <a:pos x="302816" y="746228"/>
                </a:cxn>
                <a:cxn ang="0">
                  <a:pos x="31461" y="86405"/>
                </a:cxn>
              </a:cxnLst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49" name="Freeform 14"/>
            <p:cNvSpPr/>
            <p:nvPr/>
          </p:nvSpPr>
          <p:spPr>
            <a:xfrm>
              <a:off x="3305176" y="5630863"/>
              <a:ext cx="146050" cy="309563"/>
            </a:xfrm>
            <a:custGeom>
              <a:avLst/>
              <a:gdLst/>
              <a:ahLst/>
              <a:cxnLst>
                <a:cxn ang="0">
                  <a:pos x="110524" y="309563"/>
                </a:cxn>
                <a:cxn ang="0">
                  <a:pos x="146050" y="309563"/>
                </a:cxn>
                <a:cxn ang="0">
                  <a:pos x="0" y="0"/>
                </a:cxn>
                <a:cxn ang="0">
                  <a:pos x="110524" y="309563"/>
                </a:cxn>
              </a:cxnLst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50" name="Freeform 15"/>
            <p:cNvSpPr/>
            <p:nvPr/>
          </p:nvSpPr>
          <p:spPr>
            <a:xfrm>
              <a:off x="2573338" y="2817813"/>
              <a:ext cx="700088" cy="2835275"/>
            </a:xfrm>
            <a:custGeom>
              <a:avLst/>
              <a:gdLst/>
              <a:ahLst/>
              <a:cxnLst>
                <a:cxn ang="0">
                  <a:pos x="637159" y="2591803"/>
                </a:cxn>
                <a:cxn ang="0">
                  <a:pos x="456237" y="2097004"/>
                </a:cxn>
                <a:cxn ang="0">
                  <a:pos x="157323" y="926766"/>
                </a:cxn>
                <a:cxn ang="0">
                  <a:pos x="47197" y="200276"/>
                </a:cxn>
                <a:cxn ang="0">
                  <a:pos x="0" y="0"/>
                </a:cxn>
                <a:cxn ang="0">
                  <a:pos x="129792" y="930693"/>
                </a:cxn>
                <a:cxn ang="0">
                  <a:pos x="420839" y="2108785"/>
                </a:cxn>
                <a:cxn ang="0">
                  <a:pos x="629293" y="2674269"/>
                </a:cxn>
                <a:cxn ang="0">
                  <a:pos x="700088" y="2835275"/>
                </a:cxn>
                <a:cxn ang="0">
                  <a:pos x="684356" y="2780297"/>
                </a:cxn>
                <a:cxn ang="0">
                  <a:pos x="637159" y="2591803"/>
                </a:cxn>
              </a:cxnLst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51" name="Freeform 16"/>
            <p:cNvSpPr/>
            <p:nvPr/>
          </p:nvSpPr>
          <p:spPr>
            <a:xfrm>
              <a:off x="2506663" y="285750"/>
              <a:ext cx="90488" cy="2493963"/>
            </a:xfrm>
            <a:custGeom>
              <a:avLst/>
              <a:gdLst/>
              <a:ahLst/>
              <a:cxnLst>
                <a:cxn ang="0">
                  <a:pos x="43277" y="2266168"/>
                </a:cxn>
                <a:cxn ang="0">
                  <a:pos x="47211" y="2313298"/>
                </a:cxn>
                <a:cxn ang="0">
                  <a:pos x="86554" y="2482180"/>
                </a:cxn>
                <a:cxn ang="0">
                  <a:pos x="90488" y="2493963"/>
                </a:cxn>
                <a:cxn ang="0">
                  <a:pos x="66882" y="2262240"/>
                </a:cxn>
                <a:cxn ang="0">
                  <a:pos x="19671" y="1056498"/>
                </a:cxn>
                <a:cxn ang="0">
                  <a:pos x="59014" y="0"/>
                </a:cxn>
                <a:cxn ang="0">
                  <a:pos x="47211" y="0"/>
                </a:cxn>
                <a:cxn ang="0">
                  <a:pos x="3934" y="1056498"/>
                </a:cxn>
                <a:cxn ang="0">
                  <a:pos x="43277" y="2266168"/>
                </a:cxn>
              </a:cxnLst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52" name="Freeform 17"/>
            <p:cNvSpPr/>
            <p:nvPr/>
          </p:nvSpPr>
          <p:spPr>
            <a:xfrm>
              <a:off x="2554288" y="2598738"/>
              <a:ext cx="66675" cy="4206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610" y="220173"/>
                </a:cxn>
                <a:cxn ang="0">
                  <a:pos x="66675" y="420688"/>
                </a:cxn>
                <a:cxn ang="0">
                  <a:pos x="43143" y="180857"/>
                </a:cxn>
                <a:cxn ang="0">
                  <a:pos x="39221" y="169062"/>
                </a:cxn>
                <a:cxn ang="0">
                  <a:pos x="0" y="0"/>
                </a:cxn>
              </a:cxnLst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53" name="Freeform 18"/>
            <p:cNvSpPr/>
            <p:nvPr/>
          </p:nvSpPr>
          <p:spPr>
            <a:xfrm>
              <a:off x="3143251" y="4757738"/>
              <a:ext cx="161925" cy="8731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747" y="365769"/>
                </a:cxn>
                <a:cxn ang="0">
                  <a:pos x="67140" y="652877"/>
                </a:cxn>
                <a:cxn ang="0">
                  <a:pos x="94785" y="723671"/>
                </a:cxn>
                <a:cxn ang="0">
                  <a:pos x="161925" y="873125"/>
                </a:cxn>
                <a:cxn ang="0">
                  <a:pos x="150077" y="833795"/>
                </a:cxn>
                <a:cxn ang="0">
                  <a:pos x="51342" y="361836"/>
                </a:cxn>
                <a:cxn ang="0">
                  <a:pos x="31595" y="86526"/>
                </a:cxn>
                <a:cxn ang="0">
                  <a:pos x="27646" y="70794"/>
                </a:cxn>
                <a:cxn ang="0">
                  <a:pos x="0" y="0"/>
                </a:cxn>
              </a:cxnLst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54" name="Freeform 19"/>
            <p:cNvSpPr/>
            <p:nvPr/>
          </p:nvSpPr>
          <p:spPr>
            <a:xfrm>
              <a:off x="3148013" y="1282700"/>
              <a:ext cx="1768475" cy="3448050"/>
            </a:xfrm>
            <a:custGeom>
              <a:avLst/>
              <a:gdLst/>
              <a:ahLst/>
              <a:cxnLst>
                <a:cxn ang="0">
                  <a:pos x="27510" y="3353798"/>
                </a:cxn>
                <a:cxn ang="0">
                  <a:pos x="196497" y="2407352"/>
                </a:cxn>
                <a:cxn ang="0">
                  <a:pos x="585562" y="1523740"/>
                </a:cxn>
                <a:cxn ang="0">
                  <a:pos x="1120034" y="718671"/>
                </a:cxn>
                <a:cxn ang="0">
                  <a:pos x="1430500" y="349518"/>
                </a:cxn>
                <a:cxn ang="0">
                  <a:pos x="1595557" y="172795"/>
                </a:cxn>
                <a:cxn ang="0">
                  <a:pos x="1768475" y="3927"/>
                </a:cxn>
                <a:cxn ang="0">
                  <a:pos x="1768475" y="0"/>
                </a:cxn>
                <a:cxn ang="0">
                  <a:pos x="1591628" y="168868"/>
                </a:cxn>
                <a:cxn ang="0">
                  <a:pos x="1426570" y="345590"/>
                </a:cxn>
                <a:cxn ang="0">
                  <a:pos x="1112174" y="710817"/>
                </a:cxn>
                <a:cxn ang="0">
                  <a:pos x="569842" y="1515885"/>
                </a:cxn>
                <a:cxn ang="0">
                  <a:pos x="176848" y="2399497"/>
                </a:cxn>
                <a:cxn ang="0">
                  <a:pos x="0" y="3353798"/>
                </a:cxn>
                <a:cxn ang="0">
                  <a:pos x="0" y="3373434"/>
                </a:cxn>
                <a:cxn ang="0">
                  <a:pos x="27510" y="3448050"/>
                </a:cxn>
                <a:cxn ang="0">
                  <a:pos x="27510" y="3353798"/>
                </a:cxn>
              </a:cxnLst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55" name="Freeform 20"/>
            <p:cNvSpPr/>
            <p:nvPr/>
          </p:nvSpPr>
          <p:spPr>
            <a:xfrm>
              <a:off x="3273426" y="5653088"/>
              <a:ext cx="138113" cy="2873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2598" y="287338"/>
                </a:cxn>
                <a:cxn ang="0">
                  <a:pos x="138113" y="287338"/>
                </a:cxn>
                <a:cxn ang="0">
                  <a:pos x="0" y="0"/>
                </a:cxn>
              </a:cxnLst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56" name="Freeform 21"/>
            <p:cNvSpPr/>
            <p:nvPr/>
          </p:nvSpPr>
          <p:spPr>
            <a:xfrm>
              <a:off x="3143251" y="4656138"/>
              <a:ext cx="31750" cy="188913"/>
            </a:xfrm>
            <a:custGeom>
              <a:avLst/>
              <a:gdLst/>
              <a:ahLst/>
              <a:cxnLst>
                <a:cxn ang="0">
                  <a:pos x="27781" y="173170"/>
                </a:cxn>
                <a:cxn ang="0">
                  <a:pos x="31750" y="188913"/>
                </a:cxn>
                <a:cxn ang="0">
                  <a:pos x="31750" y="74778"/>
                </a:cxn>
                <a:cxn ang="0">
                  <a:pos x="3969" y="0"/>
                </a:cxn>
                <a:cxn ang="0">
                  <a:pos x="0" y="102328"/>
                </a:cxn>
                <a:cxn ang="0">
                  <a:pos x="27781" y="173170"/>
                </a:cxn>
              </a:cxnLst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57" name="Freeform 22"/>
            <p:cNvSpPr/>
            <p:nvPr/>
          </p:nvSpPr>
          <p:spPr>
            <a:xfrm>
              <a:off x="3211513" y="5410200"/>
              <a:ext cx="203200" cy="530225"/>
            </a:xfrm>
            <a:custGeom>
              <a:avLst/>
              <a:gdLst/>
              <a:ahLst/>
              <a:cxnLst>
                <a:cxn ang="0">
                  <a:pos x="27354" y="70697"/>
                </a:cxn>
                <a:cxn ang="0">
                  <a:pos x="0" y="0"/>
                </a:cxn>
                <a:cxn ang="0">
                  <a:pos x="46892" y="188524"/>
                </a:cxn>
                <a:cxn ang="0">
                  <a:pos x="62523" y="243511"/>
                </a:cxn>
                <a:cxn ang="0">
                  <a:pos x="199292" y="530225"/>
                </a:cxn>
                <a:cxn ang="0">
                  <a:pos x="203200" y="530225"/>
                </a:cxn>
                <a:cxn ang="0">
                  <a:pos x="93785" y="219945"/>
                </a:cxn>
                <a:cxn ang="0">
                  <a:pos x="27354" y="70697"/>
                </a:cxn>
              </a:cxnLst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1027" name="Group 48"/>
          <p:cNvGrpSpPr/>
          <p:nvPr/>
        </p:nvGrpSpPr>
        <p:grpSpPr>
          <a:xfrm>
            <a:off x="20638" y="0"/>
            <a:ext cx="1952625" cy="6853238"/>
            <a:chOff x="6627813" y="195717"/>
            <a:chExt cx="1952625" cy="5678034"/>
          </a:xfrm>
        </p:grpSpPr>
        <p:sp>
          <p:nvSpPr>
            <p:cNvPr id="1034" name="Freeform 27"/>
            <p:cNvSpPr/>
            <p:nvPr/>
          </p:nvSpPr>
          <p:spPr>
            <a:xfrm>
              <a:off x="6627813" y="195717"/>
              <a:ext cx="409575" cy="3646488"/>
            </a:xfrm>
            <a:custGeom>
              <a:avLst/>
              <a:gdLst/>
              <a:ahLst/>
              <a:cxnLst>
                <a:cxn ang="0">
                  <a:pos x="27835" y="832351"/>
                </a:cxn>
                <a:cxn ang="0">
                  <a:pos x="103388" y="1763790"/>
                </a:cxn>
                <a:cxn ang="0">
                  <a:pos x="226658" y="2691267"/>
                </a:cxn>
                <a:cxn ang="0">
                  <a:pos x="401622" y="3610816"/>
                </a:cxn>
                <a:cxn ang="0">
                  <a:pos x="409575" y="3646488"/>
                </a:cxn>
                <a:cxn ang="0">
                  <a:pos x="393669" y="3464164"/>
                </a:cxn>
                <a:cxn ang="0">
                  <a:pos x="393669" y="3432455"/>
                </a:cxn>
                <a:cxn ang="0">
                  <a:pos x="250517" y="2687303"/>
                </a:cxn>
                <a:cxn ang="0">
                  <a:pos x="119294" y="1759827"/>
                </a:cxn>
                <a:cxn ang="0">
                  <a:pos x="35788" y="828387"/>
                </a:cxn>
                <a:cxn ang="0">
                  <a:pos x="11929" y="364649"/>
                </a:cxn>
                <a:cxn ang="0">
                  <a:pos x="3976" y="0"/>
                </a:cxn>
                <a:cxn ang="0">
                  <a:pos x="0" y="0"/>
                </a:cxn>
                <a:cxn ang="0">
                  <a:pos x="3976" y="364649"/>
                </a:cxn>
                <a:cxn ang="0">
                  <a:pos x="27835" y="832351"/>
                </a:cxn>
              </a:cxnLst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35" name="Freeform 28"/>
            <p:cNvSpPr/>
            <p:nvPr/>
          </p:nvSpPr>
          <p:spPr>
            <a:xfrm>
              <a:off x="7061201" y="3771900"/>
              <a:ext cx="350838" cy="1309688"/>
            </a:xfrm>
            <a:custGeom>
              <a:avLst/>
              <a:gdLst/>
              <a:ahLst/>
              <a:cxnLst>
                <a:cxn ang="0">
                  <a:pos x="211300" y="908844"/>
                </a:cxn>
                <a:cxn ang="0">
                  <a:pos x="350838" y="1309688"/>
                </a:cxn>
                <a:cxn ang="0">
                  <a:pos x="350838" y="1222375"/>
                </a:cxn>
                <a:cxn ang="0">
                  <a:pos x="350838" y="1206500"/>
                </a:cxn>
                <a:cxn ang="0">
                  <a:pos x="247181" y="896938"/>
                </a:cxn>
                <a:cxn ang="0">
                  <a:pos x="0" y="0"/>
                </a:cxn>
                <a:cxn ang="0">
                  <a:pos x="27908" y="250031"/>
                </a:cxn>
                <a:cxn ang="0">
                  <a:pos x="211300" y="908844"/>
                </a:cxn>
              </a:cxnLst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36" name="Freeform 29"/>
            <p:cNvSpPr/>
            <p:nvPr/>
          </p:nvSpPr>
          <p:spPr>
            <a:xfrm>
              <a:off x="7439026" y="5053013"/>
              <a:ext cx="357188" cy="820738"/>
            </a:xfrm>
            <a:custGeom>
              <a:avLst/>
              <a:gdLst/>
              <a:ahLst/>
              <a:cxnLst>
                <a:cxn ang="0">
                  <a:pos x="23813" y="59474"/>
                </a:cxn>
                <a:cxn ang="0">
                  <a:pos x="0" y="0"/>
                </a:cxn>
                <a:cxn ang="0">
                  <a:pos x="3969" y="114983"/>
                </a:cxn>
                <a:cxn ang="0">
                  <a:pos x="166688" y="503545"/>
                </a:cxn>
                <a:cxn ang="0">
                  <a:pos x="317500" y="820738"/>
                </a:cxn>
                <a:cxn ang="0">
                  <a:pos x="357188" y="820738"/>
                </a:cxn>
                <a:cxn ang="0">
                  <a:pos x="198438" y="487685"/>
                </a:cxn>
                <a:cxn ang="0">
                  <a:pos x="23813" y="59474"/>
                </a:cxn>
              </a:cxnLst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37" name="Freeform 30"/>
            <p:cNvSpPr/>
            <p:nvPr/>
          </p:nvSpPr>
          <p:spPr>
            <a:xfrm>
              <a:off x="7037388" y="3811588"/>
              <a:ext cx="457200" cy="1852613"/>
            </a:xfrm>
            <a:custGeom>
              <a:avLst/>
              <a:gdLst/>
              <a:ahLst/>
              <a:cxnLst>
                <a:cxn ang="0">
                  <a:pos x="401541" y="1622524"/>
                </a:cxn>
                <a:cxn ang="0">
                  <a:pos x="310101" y="1364666"/>
                </a:cxn>
                <a:cxn ang="0">
                  <a:pos x="115294" y="599025"/>
                </a:cxn>
                <a:cxn ang="0">
                  <a:pos x="51683" y="210254"/>
                </a:cxn>
                <a:cxn ang="0">
                  <a:pos x="0" y="0"/>
                </a:cxn>
                <a:cxn ang="0">
                  <a:pos x="83489" y="602992"/>
                </a:cxn>
                <a:cxn ang="0">
                  <a:pos x="274320" y="1376567"/>
                </a:cxn>
                <a:cxn ang="0">
                  <a:pos x="409492" y="1749470"/>
                </a:cxn>
                <a:cxn ang="0">
                  <a:pos x="457200" y="1852613"/>
                </a:cxn>
                <a:cxn ang="0">
                  <a:pos x="445273" y="1816910"/>
                </a:cxn>
                <a:cxn ang="0">
                  <a:pos x="401541" y="1622524"/>
                </a:cxn>
              </a:cxnLst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38" name="Freeform 31"/>
            <p:cNvSpPr/>
            <p:nvPr/>
          </p:nvSpPr>
          <p:spPr>
            <a:xfrm>
              <a:off x="6992938" y="1263650"/>
              <a:ext cx="144463" cy="2508250"/>
            </a:xfrm>
            <a:custGeom>
              <a:avLst/>
              <a:gdLst/>
              <a:ahLst/>
              <a:cxnLst>
                <a:cxn ang="0">
                  <a:pos x="68219" y="2508250"/>
                </a:cxn>
                <a:cxn ang="0">
                  <a:pos x="52167" y="2365601"/>
                </a:cxn>
                <a:cxn ang="0">
                  <a:pos x="20064" y="1577067"/>
                </a:cxn>
                <a:cxn ang="0">
                  <a:pos x="52167" y="784571"/>
                </a:cxn>
                <a:cxn ang="0">
                  <a:pos x="88283" y="392286"/>
                </a:cxn>
                <a:cxn ang="0">
                  <a:pos x="144463" y="0"/>
                </a:cxn>
                <a:cxn ang="0">
                  <a:pos x="140450" y="0"/>
                </a:cxn>
                <a:cxn ang="0">
                  <a:pos x="80257" y="392286"/>
                </a:cxn>
                <a:cxn ang="0">
                  <a:pos x="40129" y="784571"/>
                </a:cxn>
                <a:cxn ang="0">
                  <a:pos x="4013" y="1577067"/>
                </a:cxn>
                <a:cxn ang="0">
                  <a:pos x="28090" y="2333901"/>
                </a:cxn>
                <a:cxn ang="0">
                  <a:pos x="64206" y="2504288"/>
                </a:cxn>
                <a:cxn ang="0">
                  <a:pos x="68219" y="2508250"/>
                </a:cxn>
              </a:cxnLst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39" name="Freeform 32"/>
            <p:cNvSpPr/>
            <p:nvPr/>
          </p:nvSpPr>
          <p:spPr>
            <a:xfrm>
              <a:off x="7526338" y="5640388"/>
              <a:ext cx="111125" cy="233363"/>
            </a:xfrm>
            <a:custGeom>
              <a:avLst/>
              <a:gdLst/>
              <a:ahLst/>
              <a:cxnLst>
                <a:cxn ang="0">
                  <a:pos x="87313" y="233363"/>
                </a:cxn>
                <a:cxn ang="0">
                  <a:pos x="111125" y="233363"/>
                </a:cxn>
                <a:cxn ang="0">
                  <a:pos x="0" y="0"/>
                </a:cxn>
                <a:cxn ang="0">
                  <a:pos x="87313" y="233363"/>
                </a:cxn>
              </a:cxnLst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40" name="Freeform 33"/>
            <p:cNvSpPr/>
            <p:nvPr/>
          </p:nvSpPr>
          <p:spPr>
            <a:xfrm>
              <a:off x="7021513" y="3598863"/>
              <a:ext cx="68263" cy="423863"/>
            </a:xfrm>
            <a:custGeom>
              <a:avLst/>
              <a:gdLst/>
              <a:ahLst/>
              <a:cxnLst>
                <a:cxn ang="0">
                  <a:pos x="16062" y="213912"/>
                </a:cxn>
                <a:cxn ang="0">
                  <a:pos x="68263" y="423863"/>
                </a:cxn>
                <a:cxn ang="0">
                  <a:pos x="40155" y="174299"/>
                </a:cxn>
                <a:cxn ang="0">
                  <a:pos x="36139" y="170337"/>
                </a:cxn>
                <a:cxn ang="0">
                  <a:pos x="0" y="0"/>
                </a:cxn>
                <a:cxn ang="0">
                  <a:pos x="0" y="31691"/>
                </a:cxn>
                <a:cxn ang="0">
                  <a:pos x="16062" y="213912"/>
                </a:cxn>
              </a:cxnLst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41" name="Freeform 34"/>
            <p:cNvSpPr/>
            <p:nvPr/>
          </p:nvSpPr>
          <p:spPr>
            <a:xfrm>
              <a:off x="7412038" y="2801938"/>
              <a:ext cx="1168400" cy="2251075"/>
            </a:xfrm>
            <a:custGeom>
              <a:avLst/>
              <a:gdLst/>
              <a:ahLst/>
              <a:cxnLst>
                <a:cxn ang="0">
                  <a:pos x="31793" y="2191628"/>
                </a:cxn>
                <a:cxn ang="0">
                  <a:pos x="139095" y="1573375"/>
                </a:cxn>
                <a:cxn ang="0">
                  <a:pos x="393441" y="998716"/>
                </a:cxn>
                <a:cxn ang="0">
                  <a:pos x="743166" y="471616"/>
                </a:cxn>
                <a:cxn ang="0">
                  <a:pos x="945848" y="229863"/>
                </a:cxn>
                <a:cxn ang="0">
                  <a:pos x="1053150" y="110968"/>
                </a:cxn>
                <a:cxn ang="0">
                  <a:pos x="1168400" y="0"/>
                </a:cxn>
                <a:cxn ang="0">
                  <a:pos x="1164426" y="0"/>
                </a:cxn>
                <a:cxn ang="0">
                  <a:pos x="1049176" y="107005"/>
                </a:cxn>
                <a:cxn ang="0">
                  <a:pos x="941873" y="221937"/>
                </a:cxn>
                <a:cxn ang="0">
                  <a:pos x="735218" y="463690"/>
                </a:cxn>
                <a:cxn ang="0">
                  <a:pos x="377544" y="986827"/>
                </a:cxn>
                <a:cxn ang="0">
                  <a:pos x="119224" y="1569411"/>
                </a:cxn>
                <a:cxn ang="0">
                  <a:pos x="0" y="2175775"/>
                </a:cxn>
                <a:cxn ang="0">
                  <a:pos x="27819" y="2251075"/>
                </a:cxn>
                <a:cxn ang="0">
                  <a:pos x="31793" y="2191628"/>
                </a:cxn>
              </a:cxnLst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42" name="Freeform 35"/>
            <p:cNvSpPr/>
            <p:nvPr/>
          </p:nvSpPr>
          <p:spPr>
            <a:xfrm>
              <a:off x="7494588" y="5664200"/>
              <a:ext cx="100013" cy="2095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6010" y="209550"/>
                </a:cxn>
                <a:cxn ang="0">
                  <a:pos x="100013" y="209550"/>
                </a:cxn>
                <a:cxn ang="0">
                  <a:pos x="0" y="0"/>
                </a:cxn>
              </a:cxnLst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43" name="Freeform 36"/>
            <p:cNvSpPr/>
            <p:nvPr/>
          </p:nvSpPr>
          <p:spPr>
            <a:xfrm>
              <a:off x="7412038" y="5081588"/>
              <a:ext cx="114300" cy="5588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7590" y="352718"/>
                </a:cxn>
                <a:cxn ang="0">
                  <a:pos x="70945" y="463685"/>
                </a:cxn>
                <a:cxn ang="0">
                  <a:pos x="114300" y="558800"/>
                </a:cxn>
                <a:cxn ang="0">
                  <a:pos x="106417" y="535021"/>
                </a:cxn>
                <a:cxn ang="0">
                  <a:pos x="31531" y="87189"/>
                </a:cxn>
                <a:cxn ang="0">
                  <a:pos x="15766" y="43594"/>
                </a:cxn>
                <a:cxn ang="0">
                  <a:pos x="0" y="0"/>
                </a:cxn>
              </a:cxnLst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44" name="Freeform 37"/>
            <p:cNvSpPr/>
            <p:nvPr/>
          </p:nvSpPr>
          <p:spPr>
            <a:xfrm>
              <a:off x="7412038" y="4978400"/>
              <a:ext cx="31750" cy="188913"/>
            </a:xfrm>
            <a:custGeom>
              <a:avLst/>
              <a:gdLst/>
              <a:ahLst/>
              <a:cxnLst>
                <a:cxn ang="0">
                  <a:pos x="0" y="102328"/>
                </a:cxn>
                <a:cxn ang="0">
                  <a:pos x="15875" y="145620"/>
                </a:cxn>
                <a:cxn ang="0">
                  <a:pos x="31750" y="188913"/>
                </a:cxn>
                <a:cxn ang="0">
                  <a:pos x="27781" y="74778"/>
                </a:cxn>
                <a:cxn ang="0">
                  <a:pos x="0" y="0"/>
                </a:cxn>
                <a:cxn ang="0">
                  <a:pos x="0" y="15743"/>
                </a:cxn>
                <a:cxn ang="0">
                  <a:pos x="0" y="102328"/>
                </a:cxn>
              </a:cxnLst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45" name="Freeform 38"/>
            <p:cNvSpPr/>
            <p:nvPr/>
          </p:nvSpPr>
          <p:spPr>
            <a:xfrm>
              <a:off x="7439026" y="5434013"/>
              <a:ext cx="174625" cy="439738"/>
            </a:xfrm>
            <a:custGeom>
              <a:avLst/>
              <a:gdLst/>
              <a:ahLst/>
              <a:cxnLst>
                <a:cxn ang="0">
                  <a:pos x="43656" y="110925"/>
                </a:cxn>
                <a:cxn ang="0">
                  <a:pos x="0" y="0"/>
                </a:cxn>
                <a:cxn ang="0">
                  <a:pos x="43656" y="194119"/>
                </a:cxn>
                <a:cxn ang="0">
                  <a:pos x="55563" y="229773"/>
                </a:cxn>
                <a:cxn ang="0">
                  <a:pos x="154781" y="439738"/>
                </a:cxn>
                <a:cxn ang="0">
                  <a:pos x="174625" y="439738"/>
                </a:cxn>
                <a:cxn ang="0">
                  <a:pos x="87313" y="206003"/>
                </a:cxn>
                <a:cxn ang="0">
                  <a:pos x="43656" y="110925"/>
                </a:cxn>
              </a:cxnLst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sp>
        <p:nvSpPr>
          <p:cNvPr id="62" name="Rectangle 61"/>
          <p:cNvSpPr/>
          <p:nvPr/>
        </p:nvSpPr>
        <p:spPr>
          <a:xfrm>
            <a:off x="0" y="0"/>
            <a:ext cx="182563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>
          <a:xfrm>
            <a:off x="1944688" y="623888"/>
            <a:ext cx="6589712" cy="1281112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uk-UA" altLang="uk-UA" dirty="0"/>
              <a:t>Зразок заголовка</a:t>
            </a:r>
            <a:endParaRPr lang="en-US" altLang="uk-UA" dirty="0"/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>
          <a:xfrm>
            <a:off x="1943100" y="2133600"/>
            <a:ext cx="6591300" cy="38862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uk-UA" altLang="uk-UA" dirty="0"/>
              <a:t>Редагувати стиль зразка тексту</a:t>
            </a:r>
            <a:endParaRPr lang="uk-UA" altLang="uk-UA" dirty="0"/>
          </a:p>
          <a:p>
            <a:pPr lvl="1"/>
            <a:r>
              <a:rPr lang="uk-UA" altLang="uk-UA" dirty="0"/>
              <a:t>Другий рівень</a:t>
            </a:r>
            <a:endParaRPr lang="uk-UA" altLang="uk-UA" dirty="0"/>
          </a:p>
          <a:p>
            <a:pPr lvl="2"/>
            <a:r>
              <a:rPr lang="uk-UA" altLang="uk-UA" dirty="0"/>
              <a:t>Третій рівень</a:t>
            </a:r>
            <a:endParaRPr lang="uk-UA" altLang="uk-UA" dirty="0"/>
          </a:p>
          <a:p>
            <a:pPr lvl="3"/>
            <a:r>
              <a:rPr lang="uk-UA" altLang="uk-UA" dirty="0"/>
              <a:t>Четвертий рівень</a:t>
            </a:r>
            <a:endParaRPr lang="uk-UA" altLang="uk-UA" dirty="0"/>
          </a:p>
          <a:p>
            <a:pPr lvl="4"/>
            <a:r>
              <a:rPr lang="uk-UA" altLang="uk-UA" dirty="0"/>
              <a:t>П’ятий рівень</a:t>
            </a:r>
            <a:endParaRPr lang="en-US" altLang="uk-U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688"/>
            <a:ext cx="766763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altLang="uk-UA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altLang="uk-UA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175" y="787400"/>
            <a:ext cx="585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2000" smtClean="0">
                <a:solidFill>
                  <a:srgbClr val="FEFFFF"/>
                </a:solidFill>
                <a:latin typeface="+mn-lt"/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D0A6E3C-6E01-4A4F-A7DB-79B6E476277E}" type="slidenum">
              <a:rPr kumimoji="0" lang="uk-UA" altLang="uk-UA" sz="2000" b="0" i="0" u="none" strike="noStrike" kern="1200" cap="none" spc="0" normalizeH="0" baseline="0" noProof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uk-UA" altLang="uk-UA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hf sldNum="0" hdr="0" ftr="0" dt="0"/>
  <p:txStyles>
    <p:titleStyle>
      <a:lvl1pPr algn="l" defTabSz="457200" rtl="0" fontAlgn="base">
        <a:spcBef>
          <a:spcPct val="0"/>
        </a:spcBef>
        <a:spcAft>
          <a:spcPct val="0"/>
        </a:spcAft>
        <a:defRPr sz="3600" kern="1200">
          <a:solidFill>
            <a:srgbClr val="262626"/>
          </a:solidFill>
          <a:latin typeface="+mj-lt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anose="020B0502020202020204" pitchFamily="34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anose="020B0502020202020204" pitchFamily="34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anose="020B0502020202020204" pitchFamily="34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anose="020B0502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pitchFamily="18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pitchFamily="18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pitchFamily="18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pitchFamily="18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hyperlink" Target="https://zakon.rada.gov.ua/laws/show/580-19" TargetMode="External"/><Relationship Id="rId4" Type="http://schemas.openxmlformats.org/officeDocument/2006/relationships/hyperlink" Target="https://redcross.org.ua/ihl/" TargetMode="External"/><Relationship Id="rId3" Type="http://schemas.openxmlformats.org/officeDocument/2006/relationships/hyperlink" Target="https://zakon.rada.gov.ua/laws/show/2755-17" TargetMode="External"/><Relationship Id="rId2" Type="http://schemas.openxmlformats.org/officeDocument/2006/relationships/hyperlink" Target="https://zakon.rada.gov.ua/laws/show/1700-18" TargetMode="External"/><Relationship Id="rId1" Type="http://schemas.openxmlformats.org/officeDocument/2006/relationships/hyperlink" Target="https://zakon.rada.gov.ua/laws/show/80731-1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914400" y="609600"/>
            <a:ext cx="7772400" cy="1462088"/>
          </a:xfrm>
        </p:spPr>
        <p:txBody>
          <a:bodyPr vert="horz" wrap="square" lIns="91440" tIns="45720" rIns="91440" bIns="45720" numCol="1" rtlCol="0" anchor="b" anchorCtr="0" compatLnSpc="1">
            <a:normAutofit fontScale="90000"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altLang="uk-UA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Тернопільський фаховий коледж харчових технологій і торгівлі</a:t>
            </a:r>
            <a:br>
              <a:rPr kumimoji="0" lang="uk-UA" altLang="uk-UA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uk-UA" altLang="uk-UA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Циклова комісія соціально-гуманітарних дисциплін</a:t>
            </a:r>
            <a:endParaRPr kumimoji="0" lang="uk-UA" altLang="uk-UA" sz="2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1143000" y="2590800"/>
            <a:ext cx="7467600" cy="350520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panose="05040102010807070707" pitchFamily="18" charset="2"/>
              <a:buNone/>
              <a:defRPr/>
            </a:pPr>
            <a:r>
              <a:rPr kumimoji="0" lang="uk-UA" altLang="uk-UA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Силабус</a:t>
            </a:r>
            <a:r>
              <a:rPr kumimoji="0" lang="uk-UA" altLang="uk-UA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uk-UA" altLang="uk-UA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освітнього </a:t>
            </a:r>
            <a:r>
              <a:rPr kumimoji="0" lang="uk-UA" altLang="uk-UA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компонента</a:t>
            </a:r>
            <a:endParaRPr kumimoji="0" lang="uk-UA" altLang="uk-UA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panose="05040102010807070707" pitchFamily="18" charset="2"/>
              <a:buNone/>
              <a:defRPr/>
            </a:pPr>
            <a:endParaRPr kumimoji="0" lang="uk-UA" altLang="uk-UA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panose="05040102010807070707" pitchFamily="18" charset="2"/>
              <a:buNone/>
              <a:defRPr/>
            </a:pPr>
            <a:r>
              <a:rPr kumimoji="0" lang="uk-UA" altLang="uk-UA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uk-UA" altLang="uk-UA" sz="44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Основи правознавства</a:t>
            </a:r>
            <a:endParaRPr kumimoji="0" lang="uk-UA" altLang="uk-UA" sz="44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436" name="AutoShape 5" descr="День державного прапора України: у якому місті вперше над радянською  установою підняли синьо-жовтий стяг | УНН"/>
          <p:cNvSpPr>
            <a:spLocks noChangeAspect="1"/>
          </p:cNvSpPr>
          <p:nvPr/>
        </p:nvSpPr>
        <p:spPr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6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FontTx/>
              <a:buNone/>
            </a:pPr>
            <a:endParaRPr lang="uk-UA" altLang="uk-UA" dirty="0">
              <a:solidFill>
                <a:schemeClr val="tx1"/>
              </a:solidFill>
            </a:endParaRPr>
          </a:p>
        </p:txBody>
      </p:sp>
      <p:sp>
        <p:nvSpPr>
          <p:cNvPr id="18437" name="AutoShape 7" descr="День державного прапора України: у якому місті вперше над радянською  установою підняли синьо-жовтий стяг | УНН"/>
          <p:cNvSpPr>
            <a:spLocks noChangeAspect="1"/>
          </p:cNvSpPr>
          <p:nvPr/>
        </p:nvSpPr>
        <p:spPr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6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FontTx/>
              <a:buNone/>
            </a:pPr>
            <a:endParaRPr lang="uk-UA" alt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8" name="Rectangle 2"/>
          <p:cNvSpPr>
            <a:spLocks noGrp="1"/>
          </p:cNvSpPr>
          <p:nvPr>
            <p:ph type="title" hasCustomPrompt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uk-UA" altLang="uk-UA" dirty="0"/>
              <a:t>Основи правознавства</a:t>
            </a:r>
            <a:endParaRPr lang="uk-UA" altLang="uk-UA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 hasCustomPrompt="1"/>
          </p:nvPr>
        </p:nvSpPr>
        <p:spPr>
          <a:xfrm>
            <a:off x="1943100" y="2133600"/>
            <a:ext cx="6591300" cy="3778250"/>
          </a:xfrm>
        </p:spPr>
        <p:txBody>
          <a:bodyPr vert="horz" wrap="square" lIns="91440" tIns="45720" rIns="91440" bIns="45720" numCol="1" rtlCol="0" anchor="t" anchorCtr="0" compatLnSpc="1">
            <a:normAutofit fontScale="92500" lnSpcReduction="10000"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panose="05040102010807070707" pitchFamily="18" charset="2"/>
              <a:buChar char=""/>
              <a:defRPr/>
            </a:pPr>
            <a:r>
              <a:rPr kumimoji="0" lang="uk-UA" altLang="uk-UA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Галузь знань – 07 Управління та адміністрування</a:t>
            </a:r>
            <a:endParaRPr kumimoji="0" lang="uk-UA" altLang="uk-UA" sz="2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panose="05040102010807070707" pitchFamily="18" charset="2"/>
              <a:buChar char=""/>
              <a:defRPr/>
            </a:pPr>
            <a:r>
              <a:rPr kumimoji="0" lang="uk-UA" altLang="uk-UA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Спеціальність – 075 Маркетинг</a:t>
            </a:r>
            <a:endParaRPr kumimoji="0" lang="uk-UA" altLang="uk-UA" sz="2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panose="05040102010807070707" pitchFamily="18" charset="2"/>
              <a:buChar char=""/>
              <a:defRPr/>
            </a:pPr>
            <a:r>
              <a:rPr kumimoji="0" lang="uk-UA" altLang="uk-UA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Освітньо-професійна </a:t>
            </a:r>
            <a:r>
              <a:rPr kumimoji="0" lang="uk-UA" altLang="uk-UA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програма – Маркетинг</a:t>
            </a:r>
            <a:endParaRPr kumimoji="0" lang="en-US" altLang="uk-UA" sz="2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panose="05040102010807070707" pitchFamily="18" charset="2"/>
              <a:buChar char=""/>
              <a:defRPr/>
            </a:pPr>
            <a:r>
              <a:rPr kumimoji="0" lang="uk-UA" altLang="uk-UA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Освітньо-професійний ступінь – фаховий молодший бакалавр на(основі повної загальної середньої освіти)</a:t>
            </a:r>
            <a:endParaRPr kumimoji="0" lang="uk-UA" altLang="uk-UA" sz="2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panose="05040102010807070707" pitchFamily="18" charset="2"/>
              <a:buChar char=""/>
              <a:defRPr/>
            </a:pPr>
            <a:r>
              <a:rPr kumimoji="0" lang="uk-UA" altLang="uk-UA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Статус освітнього компонента – обов’язковий</a:t>
            </a:r>
            <a:endParaRPr kumimoji="0" lang="uk-UA" altLang="uk-UA" sz="2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panose="05040102010807070707" pitchFamily="18" charset="2"/>
              <a:buChar char=""/>
              <a:defRPr/>
            </a:pPr>
            <a:r>
              <a:rPr kumimoji="0" lang="uk-UA" altLang="uk-UA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Мова викладання- українська</a:t>
            </a:r>
            <a:endParaRPr kumimoji="0" lang="uk-UA" altLang="uk-UA" sz="2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panose="05040102010807070707" pitchFamily="18" charset="2"/>
              <a:buChar char=""/>
              <a:defRPr/>
            </a:pPr>
            <a:r>
              <a:rPr kumimoji="0" lang="uk-UA" altLang="uk-UA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Кількість кредитів ЄКТС – 3</a:t>
            </a:r>
            <a:endParaRPr kumimoji="0" lang="uk-UA" altLang="uk-UA" sz="2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panose="05040102010807070707" pitchFamily="18" charset="2"/>
              <a:buChar char=""/>
              <a:defRPr/>
            </a:pPr>
            <a:r>
              <a:rPr kumimoji="0" lang="uk-UA" altLang="uk-UA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Загальна кількість год. 90, з них 38 аудиторних та 52 самостійна робота.</a:t>
            </a:r>
            <a:endParaRPr kumimoji="0" lang="uk-UA" altLang="uk-UA" sz="2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panose="05040102010807070707" pitchFamily="18" charset="2"/>
              <a:buChar char=""/>
              <a:defRPr/>
            </a:pPr>
            <a:r>
              <a:rPr kumimoji="0" lang="uk-UA" altLang="uk-UA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Форма підсумкового контролю - залік </a:t>
            </a:r>
            <a:endParaRPr kumimoji="0" lang="uk-UA" altLang="uk-UA" sz="2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2" name="Rectangle 2"/>
          <p:cNvSpPr>
            <a:spLocks noGrp="1"/>
          </p:cNvSpPr>
          <p:nvPr>
            <p:ph type="title" hasCustomPrompt="1"/>
          </p:nvPr>
        </p:nvSpPr>
        <p:spPr>
          <a:xfrm>
            <a:off x="990600" y="228600"/>
            <a:ext cx="7924800" cy="1143000"/>
          </a:xfrm>
          <a:ln/>
        </p:spPr>
        <p:txBody>
          <a:bodyPr vert="horz" wrap="square" lIns="91440" tIns="45720" rIns="91440" bIns="45720" anchor="t" anchorCtr="0"/>
          <a:p>
            <a:pPr algn="ctr" eaLnBrk="1" hangingPunct="1"/>
            <a:r>
              <a:rPr lang="uk-UA" altLang="uk-UA" dirty="0"/>
              <a:t>Основи правознавства</a:t>
            </a:r>
            <a:endParaRPr lang="uk-UA" altLang="uk-UA" dirty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 hasCustomPrompt="1"/>
          </p:nvPr>
        </p:nvSpPr>
        <p:spPr>
          <a:xfrm>
            <a:off x="1383665" y="914400"/>
            <a:ext cx="7755255" cy="5791200"/>
          </a:xfrm>
        </p:spPr>
        <p:txBody>
          <a:bodyPr vert="horz" wrap="square" lIns="91440" tIns="45720" rIns="91440" bIns="45720" numCol="1" rtlCol="0" anchor="t" anchorCtr="0" compatLnSpc="1"/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uk-UA" altLang="uk-UA" sz="1900" dirty="0">
                <a:latin typeface="Arial" panose="020B0604020202020204" pitchFamily="34" charset="0"/>
              </a:rPr>
              <a:t>	</a:t>
            </a:r>
            <a:r>
              <a:rPr lang="uk-UA" alt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 : формування системного уявлення про державу та право як основні засоби впорядкування суспільних відносин та вміння використовувати їх у практичному житті.</a:t>
            </a:r>
            <a:endParaRPr lang="uk-UA" altLang="uk-UA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60000"/>
              </a:lnSpc>
              <a:buFont typeface="Wingdings 3" panose="05040102010807070707" pitchFamily="18" charset="2"/>
              <a:buChar char=""/>
            </a:pPr>
            <a:r>
              <a:rPr lang="uk-UA" alt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Завдання:</a:t>
            </a:r>
            <a:endParaRPr lang="uk-UA" altLang="uk-UA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60000"/>
              </a:lnSpc>
              <a:buFont typeface="Wingdings 3" panose="05040102010807070707" pitchFamily="18" charset="2"/>
              <a:buChar char=""/>
            </a:pPr>
            <a:r>
              <a:rPr lang="uk-UA" alt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ознайомлення з основами  теорії держави та права і формування уявлення про державно-правові реалії сучасної України;</a:t>
            </a:r>
            <a:endParaRPr lang="uk-UA" altLang="uk-UA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60000"/>
              </a:lnSpc>
              <a:buFont typeface="Wingdings 3" panose="05040102010807070707" pitchFamily="18" charset="2"/>
              <a:buChar char=""/>
            </a:pPr>
            <a:r>
              <a:rPr lang="uk-UA" alt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поглиблення знань про виникнення, типи та форми держави, історію розвитку української державності, сучасну українську державу та її органи;</a:t>
            </a:r>
            <a:endParaRPr lang="uk-UA" altLang="uk-UA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60000"/>
              </a:lnSpc>
              <a:buFont typeface="Wingdings 3" panose="05040102010807070707" pitchFamily="18" charset="2"/>
              <a:buChar char=""/>
            </a:pPr>
            <a:r>
              <a:rPr lang="uk-UA" alt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поглиблення знань про соціальні норми, формування системного уявлення про правові норми, галузі права, правовідносини, правопорядок, правопорушення та юридичну відповідальність;</a:t>
            </a:r>
            <a:endParaRPr lang="uk-UA" altLang="uk-UA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60000"/>
              </a:lnSpc>
              <a:buFont typeface="Wingdings 3" panose="05040102010807070707" pitchFamily="18" charset="2"/>
              <a:buChar char=""/>
            </a:pPr>
            <a:r>
              <a:rPr lang="uk-UA" alt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 системного уявлення про способи підтриманим правопорядку, механізми захисту прав і свобод;</a:t>
            </a:r>
            <a:endParaRPr lang="uk-UA" altLang="uk-UA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80000"/>
              </a:lnSpc>
              <a:buNone/>
            </a:pPr>
            <a:r>
              <a:rPr lang="uk-UA" altLang="x-none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Програмні результати навчання:</a:t>
            </a:r>
            <a:endParaRPr lang="uk-UA" altLang="x-none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uk-UA" altLang="x-none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РН 20. </a:t>
            </a:r>
            <a:r>
              <a:rPr lang="en-US" altLang="en-US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Знати свої права, як члена суспільства, цінності громадянського суспільства, верховенства права, прав і свобод  людини і громадянина України</a:t>
            </a:r>
            <a:endParaRPr lang="en-US" altLang="en-US" sz="16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lnSpc>
                <a:spcPct val="70000"/>
              </a:lnSpc>
              <a:buNone/>
            </a:pPr>
            <a:r>
              <a:rPr lang="uk-UA" alt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У результаті навчання здобувач освіти повинен отримати</a:t>
            </a:r>
            <a:endParaRPr lang="uk-UA" altLang="uk-UA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lnSpc>
                <a:spcPct val="7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r>
              <a:rPr lang="uk-UA" alt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загальні компетентності: </a:t>
            </a:r>
            <a:endParaRPr lang="uk-UA" altLang="uk-UA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en-US" altLang="en-US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ЗК 1. Здатність реалізувати свої права і обов’язки як члена суспільства, усвідомлювати цінності громадянського (вільного демократичного) суспільства та необхідність його сталого розвитку, верховенства права, прав та свобод людини, громадянина в Україні, патріота своєї країни.</a:t>
            </a:r>
            <a:endParaRPr lang="en-US" altLang="en-US" sz="16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en-US" altLang="en-US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ЗК 9. Здатність працювати самостійно та автономно.</a:t>
            </a:r>
            <a:endParaRPr lang="en-US" altLang="en-US" sz="16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2530" name="Table 22529"/>
          <p:cNvGraphicFramePr/>
          <p:nvPr/>
        </p:nvGraphicFramePr>
        <p:xfrm>
          <a:off x="228600" y="381000"/>
          <a:ext cx="8686800" cy="6299200"/>
        </p:xfrm>
        <a:graphic>
          <a:graphicData uri="http://schemas.openxmlformats.org/drawingml/2006/table">
            <a:tbl>
              <a:tblPr/>
              <a:tblGrid>
                <a:gridCol w="506413"/>
                <a:gridCol w="2640012"/>
                <a:gridCol w="703263"/>
                <a:gridCol w="1284287"/>
                <a:gridCol w="1284288"/>
                <a:gridCol w="1284287"/>
                <a:gridCol w="984250"/>
              </a:tblGrid>
              <a:tr h="314325">
                <a:tc rowSpan="2"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uk-UA" altLang="uk-UA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uk-UA" altLang="uk-UA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 тем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uk-UA" altLang="uk-UA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Всього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uk-UA" altLang="uk-UA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Години вивчення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uk-UA" altLang="uk-UA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Години самостійної роботи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03313">
                <a:tc vMerge="1"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uk-UA" altLang="uk-UA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Аудиторні заняття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uk-UA" altLang="uk-UA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Лекції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uk-UA" altLang="uk-UA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Семінарські заняття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536575"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Загальні положення про державу і право.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altLang="uk-UA" sz="10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4325"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Конституційне право України.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en-US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4987"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Основи цивільного права України.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altLang="uk-UA" sz="10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4325"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Сімейне право України.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4325"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Спадкове право України.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6575"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Загальна характеристика трудового права України.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4325"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Робочий час і час відпочинку.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4325"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Заробітна плата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4988"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Адміністративне право України.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5912"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Кримінальне право України.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4325"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Екологічне право України.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uk-UA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en-US" alt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6575"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914400" eaLnBrk="1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lang="uk-UA" altLang="uk-UA" sz="2800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defTabSz="914400" eaLnBrk="1" hangingPunct="1">
                        <a:buNone/>
                      </a:pPr>
                      <a:r>
                        <a:rPr lang="uk-UA" altLang="uk-UA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uk-UA" altLang="uk-UA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uk-UA" altLang="uk-UA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uk-UA" altLang="uk-UA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uk-UA" altLang="uk-UA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defRPr>
                      </a:lvl1pPr>
                      <a:lvl2pPr marL="457200" lvl="1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defTabSz="914400" eaLnBrk="1" hangingPunct="1">
                        <a:buNone/>
                      </a:pPr>
                      <a:r>
                        <a:rPr lang="uk-UA" altLang="uk-UA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  <a:endParaRPr lang="uk-UA" altLang="uk-UA" dirty="0">
                        <a:latin typeface="Tahoma" panose="020B0604030504040204" pitchFamily="34" charset="0"/>
                        <a:ea typeface="Arial" panose="020B0604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646" name="Rectangle 1255"/>
          <p:cNvSpPr/>
          <p:nvPr/>
        </p:nvSpPr>
        <p:spPr>
          <a:xfrm>
            <a:off x="-82550" y="6188075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6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FontTx/>
              <a:buNone/>
            </a:pPr>
            <a:endParaRPr lang="uk-UA" altLang="uk-UA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5058" name="Rectangle 2"/>
          <p:cNvSpPr>
            <a:spLocks noGrp="1" noChangeArrowheads="1"/>
          </p:cNvSpPr>
          <p:nvPr>
            <p:ph type="title" hasCustomPrompt="1"/>
          </p:nvPr>
        </p:nvSpPr>
        <p:spPr>
          <a:xfrm>
            <a:off x="1219200" y="623888"/>
            <a:ext cx="7696200" cy="1585913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altLang="uk-UA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Інструменти, обладнання та програмне забезпечення, використання яких передбачає освітній </a:t>
            </a:r>
            <a:r>
              <a:rPr kumimoji="0" lang="uk-UA" altLang="uk-UA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компонент</a:t>
            </a:r>
            <a:endParaRPr kumimoji="0" lang="uk-UA" altLang="uk-UA" sz="2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 hasCustomPrompt="1"/>
          </p:nvPr>
        </p:nvSpPr>
        <p:spPr>
          <a:xfrm>
            <a:off x="1447800" y="2362200"/>
            <a:ext cx="7391400" cy="4267200"/>
          </a:xfrm>
        </p:spPr>
        <p:txBody>
          <a:bodyPr vert="horz" wrap="square" lIns="91440" tIns="45720" rIns="91440" bIns="45720" numCol="1" rtlCol="0" anchor="t" anchorCtr="0" compatLnSpc="1">
            <a:normAutofit fontScale="92500" lnSpcReduction="10000"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panose="05040102010807070707" pitchFamily="18" charset="2"/>
              <a:buChar char=""/>
              <a:defRPr/>
            </a:pPr>
            <a:r>
              <a:rPr kumimoji="0" lang="uk-UA" altLang="uk-UA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Конспект лекцій.</a:t>
            </a:r>
            <a:endParaRPr kumimoji="0" lang="uk-UA" altLang="uk-UA" sz="2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panose="05040102010807070707" pitchFamily="18" charset="2"/>
              <a:buChar char=""/>
              <a:defRPr/>
            </a:pPr>
            <a:r>
              <a:rPr kumimoji="0" lang="uk-UA" altLang="uk-UA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Мультимедійні презентації за темами лекційного курсу.</a:t>
            </a:r>
            <a:endParaRPr kumimoji="0" lang="uk-UA" altLang="uk-UA" sz="2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panose="05040102010807070707" pitchFamily="18" charset="2"/>
              <a:buChar char=""/>
              <a:defRPr/>
            </a:pPr>
            <a:r>
              <a:rPr kumimoji="0" lang="uk-UA" altLang="uk-UA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Відеоматеріали, що ілюструють методи і засоби вивчення компонента.</a:t>
            </a:r>
            <a:endParaRPr kumimoji="0" lang="uk-UA" altLang="uk-UA" sz="2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panose="05040102010807070707" pitchFamily="18" charset="2"/>
              <a:buChar char=""/>
              <a:defRPr/>
            </a:pPr>
            <a:r>
              <a:rPr kumimoji="0" lang="uk-UA" altLang="uk-UA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Методичні вказівки та завдання до семінарських занять.</a:t>
            </a:r>
            <a:endParaRPr kumimoji="0" lang="uk-UA" altLang="uk-UA" sz="2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panose="05040102010807070707" pitchFamily="18" charset="2"/>
              <a:buChar char=""/>
              <a:defRPr/>
            </a:pPr>
            <a:r>
              <a:rPr kumimoji="0" lang="uk-UA" altLang="uk-UA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Методичні вказівки до самостійної роботи.</a:t>
            </a:r>
            <a:endParaRPr kumimoji="0" lang="uk-UA" altLang="uk-UA" sz="2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panose="05040102010807070707" pitchFamily="18" charset="2"/>
              <a:buChar char=""/>
              <a:defRPr/>
            </a:pPr>
            <a:r>
              <a:rPr kumimoji="0" lang="uk-UA" altLang="uk-UA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Комплексна контрольна робота для визначення залишкових знань компонента.</a:t>
            </a:r>
            <a:endParaRPr kumimoji="0" lang="uk-UA" altLang="uk-UA" sz="2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762000"/>
            <a:ext cx="7924800" cy="1143000"/>
          </a:xfrm>
        </p:spPr>
        <p:txBody>
          <a:bodyPr vert="horz" wrap="square" lIns="91440" tIns="45720" rIns="91440" bIns="45720" numCol="1" rtlCol="0" anchor="t" anchorCtr="0" compatLnSpc="1">
            <a:normAutofit fontScale="90000"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altLang="uk-UA" sz="4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Критерії та порядок оцінювання результатів навчання</a:t>
            </a:r>
            <a:endParaRPr kumimoji="0" lang="uk-UA" altLang="uk-UA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905000"/>
            <a:ext cx="8077200" cy="4800600"/>
          </a:xfrm>
        </p:spPr>
        <p:txBody>
          <a:bodyPr vert="horz" wrap="square" lIns="91440" tIns="45720" rIns="91440" bIns="45720" numCol="1" rtlCol="0" anchor="t" anchorCtr="0" compatLnSpc="1">
            <a:no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panose="05040102010807070707" pitchFamily="18" charset="2"/>
              <a:buChar char=""/>
              <a:defRPr/>
            </a:pPr>
            <a:r>
              <a:rPr kumimoji="0" lang="uk-UA" altLang="uk-UA" sz="13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Оцінка «відмінно»</a:t>
            </a:r>
            <a:endParaRPr kumimoji="0" lang="uk-UA" altLang="uk-UA" sz="13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panose="05040102010807070707" pitchFamily="18" charset="2"/>
              <a:buChar char=""/>
              <a:defRPr/>
            </a:pPr>
            <a:r>
              <a:rPr kumimoji="0" lang="uk-UA" altLang="uk-UA" sz="13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♦ виставляється, якщо при відповідях на запитання здобувач показав систематичне та глибоке знання питань навчального курсу не тільки в обсязі матеріалу лекцій та семінарських занять, але й матеріалів, рекомендованих для самостійної роботи. При цьому, здобувач повинен продемонструвати вміння аналізувати інформацію, проявити творчі здібності в розумінні матеріалу. </a:t>
            </a:r>
            <a:endParaRPr kumimoji="0" lang="ru-RU" altLang="uk-UA" sz="13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panose="05040102010807070707" pitchFamily="18" charset="2"/>
              <a:buChar char=""/>
              <a:defRPr/>
            </a:pPr>
            <a:r>
              <a:rPr kumimoji="0" lang="uk-UA" altLang="uk-UA" sz="13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Оцінка «добре»</a:t>
            </a:r>
            <a:endParaRPr kumimoji="0" lang="uk-UA" altLang="uk-UA" sz="13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panose="05040102010807070707" pitchFamily="18" charset="2"/>
              <a:buChar char=""/>
              <a:defRPr/>
            </a:pPr>
            <a:r>
              <a:rPr kumimoji="0" lang="uk-UA" altLang="uk-UA" sz="13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♦	</a:t>
            </a:r>
            <a:r>
              <a:rPr kumimoji="0" lang="uk-UA" altLang="uk-UA" sz="13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виставляється, якщо при відповіді на запитання здобувач виявив повне знання програмного       матеріалу обсягом, що необхідний для подальшого навчання, успішне виконання  завдань  і  освоєння    основної літератури, передбаченої програмою на рівні аналітичного відтворення. Здобувач   виявляє знання і розуміння матеріалу, проте не зовсім повно відповідає на запитання, припускається </a:t>
            </a:r>
            <a:r>
              <a:rPr kumimoji="0" lang="uk-UA" altLang="uk-UA" sz="13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неточностей</a:t>
            </a:r>
            <a:r>
              <a:rPr kumimoji="0" lang="uk-UA" altLang="uk-UA" sz="13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.</a:t>
            </a:r>
            <a:endParaRPr kumimoji="0" lang="uk-UA" altLang="uk-UA" sz="13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panose="05040102010807070707" pitchFamily="18" charset="2"/>
              <a:buChar char=""/>
              <a:defRPr/>
            </a:pPr>
            <a:r>
              <a:rPr kumimoji="0" lang="uk-UA" altLang="uk-UA" sz="13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Оцінка «задовільно»</a:t>
            </a:r>
            <a:endParaRPr kumimoji="0" lang="uk-UA" altLang="uk-UA" sz="13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panose="05040102010807070707" pitchFamily="18" charset="2"/>
              <a:buChar char=""/>
              <a:defRPr/>
            </a:pPr>
            <a:r>
              <a:rPr kumimoji="0" lang="uk-UA" altLang="uk-UA" sz="13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♦	</a:t>
            </a:r>
            <a:r>
              <a:rPr kumimoji="0" lang="uk-UA" altLang="uk-UA" sz="13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виставляється здобувачу, який в основному опанував проблеми навчального курсу в обсязі, необхідному для подальшого навчання і професійної діяльності. Здобувач повинен відповісти на основні питання завдання, показати вміння аналізувати інформацію. Можливі помилки не принципового характеру.</a:t>
            </a:r>
            <a:endParaRPr kumimoji="0" lang="uk-UA" altLang="uk-UA" sz="13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panose="05040102010807070707" pitchFamily="18" charset="2"/>
              <a:buChar char=""/>
              <a:defRPr/>
            </a:pPr>
            <a:r>
              <a:rPr kumimoji="0" lang="uk-UA" altLang="uk-UA" sz="13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Оцінка «незадовільно»</a:t>
            </a:r>
            <a:endParaRPr kumimoji="0" lang="uk-UA" altLang="uk-UA" sz="13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panose="05040102010807070707" pitchFamily="18" charset="2"/>
              <a:buChar char=""/>
              <a:defRPr/>
            </a:pPr>
            <a:r>
              <a:rPr kumimoji="0" lang="uk-UA" altLang="uk-UA" sz="13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      ♦	</a:t>
            </a:r>
            <a:r>
              <a:rPr kumimoji="0" lang="uk-UA" altLang="uk-UA" sz="13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виставляється здобувачу, який виявив незнання основного програмного матеріалу, виклав його непослідовно і нечітко, не дав відповіді на жодне з питань, запропонованих у завданні, допустив грубі помилки у визначенні понять та аналізу фактів, не зміг застосувати отримані знання в конкретній ситуації.</a:t>
            </a:r>
            <a:endParaRPr kumimoji="0" lang="uk-UA" altLang="uk-UA" sz="13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2" name="TextBox 2"/>
          <p:cNvSpPr txBox="1">
            <a:spLocks noChangeArrowheads="1"/>
          </p:cNvSpPr>
          <p:nvPr/>
        </p:nvSpPr>
        <p:spPr bwMode="auto">
          <a:xfrm>
            <a:off x="723900" y="947738"/>
            <a:ext cx="8153400" cy="658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entury Gothic" panose="020B0502020202020204" pitchFamily="34" charset="0"/>
              <a:buAutoNum type="arabicPeriod"/>
              <a:defRPr/>
            </a:pPr>
            <a:r>
              <a:rPr kumimoji="0" lang="uk-UA" altLang="uk-UA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Конституція України.</a:t>
            </a:r>
            <a:endParaRPr kumimoji="0" lang="uk-UA" altLang="uk-UA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entury Gothic" panose="020B0502020202020204" pitchFamily="34" charset="0"/>
              <a:buAutoNum type="arabicPeriod"/>
              <a:defRPr/>
            </a:pPr>
            <a:r>
              <a:rPr kumimoji="0" lang="uk-UA" altLang="uk-UA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Кримінальний кодекс України. – Х.: Одіссей, 2022. – 248 с.</a:t>
            </a:r>
            <a:endParaRPr kumimoji="0" lang="uk-UA" altLang="uk-UA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entury Gothic" panose="020B0502020202020204" pitchFamily="34" charset="0"/>
              <a:buAutoNum type="arabicPeriod"/>
              <a:defRPr/>
            </a:pPr>
            <a:r>
              <a:rPr kumimoji="0" lang="uk-UA" altLang="uk-UA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Сімейний кодекс України. – К.: </a:t>
            </a:r>
            <a:r>
              <a:rPr kumimoji="0" lang="uk-UA" altLang="uk-UA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Алерта</a:t>
            </a:r>
            <a:r>
              <a:rPr kumimoji="0" lang="uk-UA" altLang="uk-UA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, 2022.- 78 с.</a:t>
            </a:r>
            <a:endParaRPr kumimoji="0" lang="uk-UA" altLang="uk-UA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entury Gothic" panose="020B0502020202020204" pitchFamily="34" charset="0"/>
              <a:buAutoNum type="arabicPeriod"/>
              <a:defRPr/>
            </a:pPr>
            <a:r>
              <a:rPr kumimoji="0" lang="uk-UA" altLang="uk-UA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Земельний Кодекс України. – К.: Велес, 2022. – 64 с.</a:t>
            </a:r>
            <a:endParaRPr kumimoji="0" lang="uk-UA" altLang="uk-UA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entury Gothic" panose="020B0502020202020204" pitchFamily="34" charset="0"/>
              <a:buAutoNum type="arabicPeriod"/>
              <a:defRPr/>
            </a:pPr>
            <a:r>
              <a:rPr kumimoji="0" lang="uk-UA" altLang="uk-UA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Кодекс України про адміністративні правопорушення.- Х.: Одіссей, 2022. – 288 с.</a:t>
            </a:r>
            <a:endParaRPr kumimoji="0" lang="uk-UA" altLang="uk-UA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entury Gothic" panose="020B0502020202020204" pitchFamily="34" charset="0"/>
              <a:buAutoNum type="arabicPeriod"/>
              <a:defRPr/>
            </a:pPr>
            <a:r>
              <a:rPr kumimoji="0" lang="uk-UA" altLang="uk-UA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Цивільний Кодекс України. – Х.: .Одіссей, 2022. – 424 с.</a:t>
            </a:r>
            <a:endParaRPr kumimoji="0" lang="uk-UA" altLang="uk-UA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entury Gothic" panose="020B0502020202020204" pitchFamily="34" charset="0"/>
              <a:buAutoNum type="arabicPeriod"/>
              <a:defRPr/>
            </a:pPr>
            <a:r>
              <a:rPr kumimoji="0" lang="uk-UA" altLang="uk-UA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Кодекс законів про працю України. – К.: Велес, 2022. – 80 с.</a:t>
            </a:r>
            <a:endParaRPr kumimoji="0" lang="uk-UA" altLang="uk-UA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entury Gothic" panose="020B0502020202020204" pitchFamily="34" charset="0"/>
              <a:buAutoNum type="arabicPeriod"/>
              <a:defRPr/>
            </a:pPr>
            <a:r>
              <a:rPr kumimoji="0" lang="uk-UA" altLang="uk-UA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Гавриш С.Б. </a:t>
            </a:r>
            <a:r>
              <a:rPr kumimoji="0" lang="uk-UA" altLang="uk-UA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Правознавство:підручник</a:t>
            </a:r>
            <a:r>
              <a:rPr kumimoji="0" lang="uk-UA" altLang="uk-UA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для 10 </a:t>
            </a:r>
            <a:r>
              <a:rPr kumimoji="0" lang="uk-UA" altLang="uk-UA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кл</a:t>
            </a:r>
            <a:r>
              <a:rPr kumimoji="0" lang="uk-UA" altLang="uk-UA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. </a:t>
            </a:r>
            <a:r>
              <a:rPr kumimoji="0" lang="uk-UA" altLang="uk-UA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загальноосвіт</a:t>
            </a:r>
            <a:r>
              <a:rPr kumimoji="0" lang="uk-UA" altLang="uk-UA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. </a:t>
            </a:r>
            <a:r>
              <a:rPr kumimoji="0" lang="uk-UA" altLang="uk-UA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Навч</a:t>
            </a:r>
            <a:r>
              <a:rPr kumimoji="0" lang="uk-UA" altLang="uk-UA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. </a:t>
            </a:r>
            <a:r>
              <a:rPr kumimoji="0" lang="uk-UA" altLang="uk-UA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закл</a:t>
            </a:r>
            <a:r>
              <a:rPr kumimoji="0" lang="uk-UA" altLang="uk-UA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.: рівень стандарту, </a:t>
            </a:r>
            <a:r>
              <a:rPr kumimoji="0" lang="uk-UA" altLang="uk-UA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академ</a:t>
            </a:r>
            <a:r>
              <a:rPr kumimoji="0" lang="uk-UA" altLang="uk-UA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. рівень / С. </a:t>
            </a:r>
            <a:r>
              <a:rPr kumimoji="0" lang="uk-UA" altLang="uk-UA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Б.Гавриш</a:t>
            </a:r>
            <a:r>
              <a:rPr kumimoji="0" lang="uk-UA" altLang="uk-UA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, В. Л. </a:t>
            </a:r>
            <a:r>
              <a:rPr kumimoji="0" lang="uk-UA" altLang="uk-UA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Сутковський</a:t>
            </a:r>
            <a:r>
              <a:rPr kumimoji="0" lang="uk-UA" altLang="uk-UA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, Т. М. Філіпенко . – К.: </a:t>
            </a:r>
            <a:r>
              <a:rPr kumimoji="0" lang="uk-UA" altLang="uk-UA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Генеза</a:t>
            </a:r>
            <a:r>
              <a:rPr kumimoji="0" lang="uk-UA" altLang="uk-UA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, 2021. – 416 с.</a:t>
            </a:r>
            <a:endParaRPr kumimoji="0" lang="uk-UA" altLang="uk-UA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entury Gothic" panose="020B0502020202020204" pitchFamily="34" charset="0"/>
              <a:buAutoNum type="arabicPeriod"/>
              <a:defRPr/>
            </a:pPr>
            <a:r>
              <a:rPr kumimoji="0" lang="uk-UA" altLang="uk-UA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Копєйчиков</a:t>
            </a:r>
            <a:r>
              <a:rPr kumimoji="0" lang="uk-UA" altLang="uk-UA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В.ІВ. Правознавство: навчальний посібник. – К.: К.: Юрінком Інтер, 2022. – 638 с.</a:t>
            </a:r>
            <a:endParaRPr kumimoji="0" lang="uk-UA" altLang="uk-UA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entury Gothic" panose="020B0502020202020204" pitchFamily="34" charset="0"/>
              <a:buAutoNum type="arabicPeriod"/>
              <a:defRPr/>
            </a:pPr>
            <a:r>
              <a:rPr kumimoji="0" lang="ru-RU" altLang="uk-UA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Кодекс </a:t>
            </a:r>
            <a:r>
              <a:rPr kumimoji="0" lang="ru-RU" altLang="uk-UA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України</a:t>
            </a:r>
            <a:r>
              <a:rPr kumimoji="0" lang="ru-RU" altLang="uk-UA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про </a:t>
            </a:r>
            <a:r>
              <a:rPr kumimoji="0" lang="ru-RU" altLang="uk-UA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адміністративні</a:t>
            </a:r>
            <a:r>
              <a:rPr kumimoji="0" lang="ru-RU" altLang="uk-UA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</a:t>
            </a:r>
            <a:r>
              <a:rPr kumimoji="0" lang="ru-RU" altLang="uk-UA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правопорушення</a:t>
            </a:r>
            <a:r>
              <a:rPr kumimoji="0" lang="ru-RU" altLang="uk-UA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. – режим доступу: </a:t>
            </a:r>
            <a:r>
              <a:rPr kumimoji="0" lang="en-US" altLang="uk-UA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  <a:hlinkClick r:id="rId1"/>
              </a:rPr>
              <a:t>https://zakon.rada.gov.ua/laws/show/80731-10#Text</a:t>
            </a:r>
            <a:endParaRPr kumimoji="0" lang="uk-UA" altLang="uk-UA" sz="1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entury Gothic" panose="020B0502020202020204" pitchFamily="34" charset="0"/>
              <a:buAutoNum type="arabicPeriod"/>
              <a:defRPr/>
            </a:pPr>
            <a:r>
              <a:rPr kumimoji="0" lang="uk-UA" altLang="uk-UA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Закони України про запобігання корупції. – режим доступу: </a:t>
            </a:r>
            <a:r>
              <a:rPr kumimoji="0" lang="en-US" altLang="uk-UA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  <a:hlinkClick r:id="rId2"/>
              </a:rPr>
              <a:t>https://zakon.rada.gov.ua/laws/show/1700-18#Text</a:t>
            </a:r>
            <a:endParaRPr kumimoji="0" lang="uk-UA" altLang="uk-UA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entury Gothic" panose="020B0502020202020204" pitchFamily="34" charset="0"/>
              <a:buAutoNum type="arabicPeriod"/>
              <a:defRPr/>
            </a:pPr>
            <a:r>
              <a:rPr kumimoji="0" lang="uk-UA" altLang="uk-UA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Податковий кодекс України .  - режим доступ: </a:t>
            </a:r>
            <a:r>
              <a:rPr kumimoji="0" lang="en-US" altLang="uk-UA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  <a:hlinkClick r:id="rId3"/>
              </a:rPr>
              <a:t>https://zakon.rada.gov.ua/laws/show/2755-17#Text</a:t>
            </a:r>
            <a:endParaRPr kumimoji="0" lang="uk-UA" altLang="uk-UA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uk-UA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13. Міжнародне гуманітарне право. – режим доступу: 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  <a:hlinkClick r:id="rId4"/>
              </a:rPr>
              <a:t>https://redcross.org.ua/ihl/</a:t>
            </a:r>
            <a:endParaRPr kumimoji="0" lang="uk-UA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uk-UA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14. </a:t>
            </a: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Закон </a:t>
            </a:r>
            <a:r>
              <a:rPr kumimoji="0" lang="ru-RU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України</a:t>
            </a: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«Про </a:t>
            </a:r>
            <a:r>
              <a:rPr kumimoji="0" lang="ru-RU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Національну</a:t>
            </a: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</a:t>
            </a:r>
            <a:r>
              <a:rPr kumimoji="0" lang="ru-RU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поліцію</a:t>
            </a: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»</a:t>
            </a: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.</a:t>
            </a:r>
            <a:r>
              <a:rPr kumimoji="0" lang="uk-UA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– режим доступу: 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  <a:hlinkClick r:id="rId5"/>
              </a:rPr>
              <a:t>https://zakon.rada.gov.ua/laws/show/580-19#Text</a:t>
            </a:r>
            <a:endParaRPr kumimoji="0" lang="uk-UA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entury Gothic" panose="020B0502020202020204" pitchFamily="34" charset="0"/>
              <a:buAutoNum type="arabicPeriod"/>
              <a:defRPr/>
            </a:pPr>
            <a:endParaRPr kumimoji="0" lang="uk-UA" altLang="uk-UA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altLang="uk-UA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entury Gothic" panose="020B0502020202020204" pitchFamily="34" charset="0"/>
              <a:buAutoNum type="arabicPeriod"/>
              <a:defRPr/>
            </a:pPr>
            <a:endParaRPr kumimoji="0" lang="uk-UA" altLang="uk-UA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95400" y="117475"/>
            <a:ext cx="73152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R="0" algn="ctr" defTabSz="45720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400" b="1" kern="1200" cap="none" spc="0" normalizeH="0" baseline="0" noProof="0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rPr>
              <a:t>ОСНОВНІ ТА ДОПОМІЖНІ </a:t>
            </a:r>
            <a:r>
              <a:rPr kumimoji="0" lang="uk-UA" sz="2400" b="1" kern="1200" cap="none" spc="0" normalizeH="0" baseline="0" noProof="0" dirty="0" smtClean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rPr>
              <a:t>ДЖЕРЕЛА ІНФОРМАЦІЇ:</a:t>
            </a:r>
            <a:endParaRPr kumimoji="0" lang="uk-UA" sz="2400" b="1" kern="1200" cap="none" spc="0" normalizeH="0" baseline="0" noProof="0" dirty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Пасмо">
  <a:themeElements>
    <a:clrScheme name="Пасмо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Пасмо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смо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5582</Words>
  <Application>WPS Presentation</Application>
  <PresentationFormat>Екран (4:3)</PresentationFormat>
  <Paragraphs>267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8" baseType="lpstr">
      <vt:lpstr>Arial</vt:lpstr>
      <vt:lpstr>SimSun</vt:lpstr>
      <vt:lpstr>Wingdings</vt:lpstr>
      <vt:lpstr>Century Gothic</vt:lpstr>
      <vt:lpstr>Wingdings 3</vt:lpstr>
      <vt:lpstr>Calibri</vt:lpstr>
      <vt:lpstr>Times New Roman</vt:lpstr>
      <vt:lpstr>Tahoma</vt:lpstr>
      <vt:lpstr>Microsoft YaHei</vt:lpstr>
      <vt:lpstr>Arial Unicode MS</vt:lpstr>
      <vt:lpstr>Пасмо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Оля</dc:creator>
  <cp:lastModifiedBy>Чеченюк Ірина</cp:lastModifiedBy>
  <cp:revision>18</cp:revision>
  <dcterms:created xsi:type="dcterms:W3CDTF">2025-08-25T20:55:26Z</dcterms:created>
  <dcterms:modified xsi:type="dcterms:W3CDTF">2025-09-29T10:04:02Z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  <property fmtid="{D5CDD505-2E9C-101B-9397-08002B2CF9AE}" pid="3" name="ICV">
    <vt:lpwstr>ADBFEE7BC9FB455E846123D10A07BC20_12</vt:lpwstr>
  </property>
  <property fmtid="{D5CDD505-2E9C-101B-9397-08002B2CF9AE}" pid="4" name="KSOProductBuildVer">
    <vt:lpwstr>1033-12.2.0.22549</vt:lpwstr>
  </property>
</Properties>
</file>