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>
        <p:guide orient="horz" pos="15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209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661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023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0722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6949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3788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9045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948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376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437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639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068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83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03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786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938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786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1121" y="360608"/>
            <a:ext cx="9144000" cy="1223493"/>
          </a:xfrm>
          <a:blipFill>
            <a:blip r:embed="rId2"/>
            <a:tile tx="0" ty="0" sx="100000" sy="100000" flip="none" algn="tl"/>
          </a:blipFill>
          <a:ln>
            <a:solidFill>
              <a:srgbClr val="FF996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dirty="0"/>
              <a:t>ОСНОВИ</a:t>
            </a:r>
            <a:r>
              <a:rPr lang="uk-UA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/>
              <a:t>ЕЛЕКТРОМЕХАНІКИ</a:t>
            </a:r>
            <a:r>
              <a:rPr lang="uk-UA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Місце для вмісту 7"/>
          <p:cNvSpPr>
            <a:spLocks noGrp="1"/>
          </p:cNvSpPr>
          <p:nvPr>
            <p:ph type="subTitle" idx="1"/>
          </p:nvPr>
        </p:nvSpPr>
        <p:spPr>
          <a:xfrm>
            <a:off x="764147" y="1738649"/>
            <a:ext cx="6482814" cy="446896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endParaRPr lang="uk-UA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компонент за вибором 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здобувачів освітньо-професійного рівня  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«Фаховий молодший бакалавр»</a:t>
            </a:r>
          </a:p>
          <a:p>
            <a:pPr algn="just"/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пеціальності 181 «Харчові технології»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(ОПП Виробництво харчової продукції)</a:t>
            </a:r>
            <a:endParaRPr lang="uk-UA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               Володимир КУСЯК</a:t>
            </a:r>
            <a:endParaRPr lang="uk-UA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utoShape 2" descr="C:\Users\User\Desktop\image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97" y="1738649"/>
            <a:ext cx="4615826" cy="446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319" y="245660"/>
            <a:ext cx="7710985" cy="63462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освітнього </a:t>
            </a:r>
            <a:r>
              <a:rPr lang="uk-UA" sz="2700" b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компонента:</a:t>
            </a:r>
            <a:r>
              <a:rPr lang="uk-UA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загальна кількість годин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аудиторних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кількість кредитів ЄКТС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освітнього компонента:</a:t>
            </a: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 знаннями з основ електромеханіки, з погляду представлення її у вигляді окремих блоків (елементів), де здійснюється процес виробництва, перетворення  та використання електричної й механічної енергії за допомогою електромеханічних перетворювачів (електричних машин).</a:t>
            </a:r>
            <a:b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27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 компонента передбачають: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здатність 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показувати знання і розуміння основних теорій, методів, принципів, технологій і методик в галузі </a:t>
            </a: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харчових технологій; </a:t>
            </a:r>
            <a:b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здатність 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знання з загальних інженерних наук у навчанні та професійній діяльності, вміння використовувати їх теорії, принципи та технічні </a:t>
            </a: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підходи;</a:t>
            </a:r>
            <a:b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 здатність розуміти предметну область і специфіку професійної діяльності.</a:t>
            </a:r>
            <a:endParaRPr lang="uk-UA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805218"/>
            <a:ext cx="3698543" cy="468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0" y="261344"/>
            <a:ext cx="5763904" cy="58665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освітнього компонента</a:t>
            </a: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solidFill>
                  <a:srgbClr val="0037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здобувачів освіти знаннями конструкції та роботи електромеханічних перетворювачів, перетворення енергії в електричних машинах в усталених та перехідних режимах, створення математичних моделей узагальнених електричних машин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6" y="261345"/>
            <a:ext cx="5581933" cy="586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207" y="286604"/>
            <a:ext cx="6646459" cy="605960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 вивчення освітнього компонента здобувач освіти отримає </a:t>
            </a:r>
            <a:b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компетентності: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здатність реалізувати свої права і обов'язки як члена суспільства, усвідомлювати  цінності вільного демократичного суспільства та необхідність його розвитку, прав та свобод людини та громадянина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b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компетентності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здатність системно відтворювати отриманні знання з освітнього компонента; розрізняти фізичні  явища в електромеханічних перетворювачах, також їх математичні описи; знати загальну теорію електромеханічного перетворення енергії, теплові процеси в електричних машинах, параметри та режими роботи електричних машин та експлуатаційні вимоги до них; мати поняття про принцип дії та основні характеристики електромеханічних перетворювачів</a:t>
            </a:r>
            <a:r>
              <a:rPr lang="uk-UA" sz="2000" dirty="0"/>
              <a:t>.</a:t>
            </a:r>
            <a:br>
              <a:rPr lang="uk-UA" sz="2000" dirty="0"/>
            </a:b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endParaRPr lang="uk-UA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667" y="914400"/>
            <a:ext cx="4681182" cy="484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</TotalTime>
  <Words>47</Words>
  <Application>Microsoft Office PowerPoint</Application>
  <PresentationFormat>Широкий екран</PresentationFormat>
  <Paragraphs>14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Грань</vt:lpstr>
      <vt:lpstr>ОСНОВИ ЕЛЕКТРОМЕХАНІКИ </vt:lpstr>
      <vt:lpstr>Обсяг освітнього компонента: 5 семестр, загальна кількість годин – 90; аудиторних – 32 год кількість кредитів ЄКТС – 3.   Мета освітнього компонента:  -  опанування знаннями з основ електромеханіки, з погляду представлення її у вигляді окремих блоків (елементів), де здійснюється процес виробництва, перетворення  та використання електричної й механічної енергії за допомогою електромеханічних перетворювачів (електричних машин).  Компетентності освітнього компонента передбачають: -- здатність показувати знання і розуміння основних теорій, методів, принципів, технологій і методик в галузі харчових технологій;  -- здатність використовувати знання з загальних інженерних наук у навчанні та професійній діяльності, вміння використовувати їх теорії, принципи та технічні підходи; --  здатність розуміти предметну область і специфіку професійної діяльності.</vt:lpstr>
      <vt:lpstr>Основні завдання освітнього компонента:    -забезпечення здобувачів освіти знаннями конструкції та роботи електромеханічних перетворювачів, перетворення енергії в електричних машинах в усталених та перехідних режимах, створення математичних моделей узагальнених електричних машин   </vt:lpstr>
      <vt:lpstr>В результаті вивчення освітнього компонента здобувач освіти отримає  загальні компетентності: це здатність реалізувати свої права і обов'язки як члена суспільства, усвідомлювати  цінності вільного демократичного суспільства та необхідність його розвитку, прав та свобод людини та громадянина в Україні.  спеціальні компетентності: здатність системно відтворювати отриманні знання з освітнього компонента; розрізняти фізичні  явища в електромеханічних перетворювачах, також їх математичні описи; знати загальну теорію електромеханічного перетворення енергії, теплові процеси в електричних машинах, параметри та режими роботи електричних машин та експлуатаційні вимоги до них; мати поняття про принцип дії та основні характеристики електромеханічних перетворювачів.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 Тернопільський фаховий коледж харчових технологій і торгівлі</dc:title>
  <dc:creator>User</dc:creator>
  <cp:lastModifiedBy>admin</cp:lastModifiedBy>
  <cp:revision>30</cp:revision>
  <dcterms:created xsi:type="dcterms:W3CDTF">2023-03-04T15:09:36Z</dcterms:created>
  <dcterms:modified xsi:type="dcterms:W3CDTF">2023-04-13T08:04:34Z</dcterms:modified>
</cp:coreProperties>
</file>