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84"/>
      </p:cViewPr>
      <p:guideLst>
        <p:guide orient="horz" pos="154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209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661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7023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0722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6949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3788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9045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948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376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437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639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4068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83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031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786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938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642CF-2532-4A16-905B-88981C0563C8}" type="datetimeFigureOut">
              <a:rPr lang="uk-UA" smtClean="0"/>
              <a:t>13.04.2023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A7E7C0-2E8E-4064-9265-9159A585F3CC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786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1121" y="360608"/>
            <a:ext cx="9144000" cy="1223493"/>
          </a:xfrm>
          <a:blipFill>
            <a:blip r:embed="rId2"/>
            <a:tile tx="0" ty="0" sx="100000" sy="100000" flip="none" algn="tl"/>
          </a:blipFill>
          <a:ln>
            <a:solidFill>
              <a:srgbClr val="FF9966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dirty="0"/>
              <a:t>ОСНОВИ</a:t>
            </a:r>
            <a:r>
              <a:rPr lang="uk-UA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/>
              <a:t>ЕЛЕКТРОМЕХАНІКИ</a:t>
            </a:r>
            <a:r>
              <a:rPr lang="uk-UA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Місце для вмісту 7"/>
          <p:cNvSpPr>
            <a:spLocks noGrp="1"/>
          </p:cNvSpPr>
          <p:nvPr>
            <p:ph type="subTitle" idx="1"/>
          </p:nvPr>
        </p:nvSpPr>
        <p:spPr>
          <a:xfrm>
            <a:off x="764147" y="1738649"/>
            <a:ext cx="6482814" cy="4468968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endParaRPr lang="uk-UA" sz="2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компонент за вибором </a:t>
            </a:r>
          </a:p>
          <a:p>
            <a:pPr algn="just"/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здобувачів освітньо-професійного рівня  </a:t>
            </a:r>
          </a:p>
          <a:p>
            <a:pPr algn="just"/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«Фаховий молодший бакалавр»</a:t>
            </a:r>
          </a:p>
          <a:p>
            <a:pPr algn="just"/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пеціальності 181 «Харчові технології»</a:t>
            </a:r>
          </a:p>
          <a:p>
            <a:pPr algn="just"/>
            <a:r>
              <a:rPr lang="uk-UA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(ОПП Виробництво харчової продукції)</a:t>
            </a:r>
            <a:endParaRPr lang="uk-UA" sz="2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               Володимир КУСЯК</a:t>
            </a:r>
            <a:endParaRPr lang="uk-UA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AutoShape 2" descr="C:\Users\User\Desktop\image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897" y="1738649"/>
            <a:ext cx="4615826" cy="446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74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319" y="245660"/>
            <a:ext cx="7710985" cy="634620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27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 освітнього </a:t>
            </a:r>
            <a:r>
              <a:rPr lang="uk-UA" sz="2700" b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компонента:</a:t>
            </a:r>
            <a:r>
              <a:rPr lang="uk-UA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uk-UA" sz="2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семестр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загальна кількість годин </a:t>
            </a:r>
            <a:r>
              <a:rPr lang="uk-UA" sz="2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  <a:r>
              <a:rPr lang="uk-UA" sz="2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аудиторних </a:t>
            </a:r>
            <a:r>
              <a:rPr lang="uk-UA" sz="2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uk-UA" sz="2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кількість кредитів ЄКТС </a:t>
            </a:r>
            <a:r>
              <a:rPr lang="uk-UA" sz="2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00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2,5. 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освітнього компонента:</a:t>
            </a:r>
            <a:r>
              <a:rPr lang="uk-UA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  </a:t>
            </a:r>
            <a: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опанування знаннями з основ електромеханіки, з погляду представлення її у вигляді окремих блоків (елементів), де здійснюється процес виробництва, перетворення  та використання електричної й механічної енергії за допомогою електромеханічних перетворювачів (електричних машин).</a:t>
            </a:r>
            <a:b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 </a:t>
            </a:r>
            <a:r>
              <a:rPr lang="uk-UA" sz="27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 компонента передбачають: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здатність </a:t>
            </a:r>
            <a: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показувати знання і розуміння основних теорій, методів, принципів, технологій і методик в галузі </a:t>
            </a:r>
            <a:r>
              <a:rPr lang="uk-UA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харчових технологій; </a:t>
            </a:r>
            <a:br>
              <a:rPr lang="uk-UA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здатність </a:t>
            </a:r>
            <a: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 знання з загальних інженерних наук у навчанні та професійній діяльності, вміння використовувати їх теорії, принципи та технічні </a:t>
            </a:r>
            <a:r>
              <a:rPr lang="uk-UA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підходи;</a:t>
            </a:r>
            <a:br>
              <a:rPr lang="uk-UA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 здатність розуміти предметну область і специфіку професійної діяльності.</a:t>
            </a:r>
            <a:endParaRPr lang="uk-UA" sz="2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8782" y="805218"/>
            <a:ext cx="3698543" cy="468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10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0" y="261344"/>
            <a:ext cx="5763904" cy="586650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 освітнього компонента</a:t>
            </a:r>
            <a:r>
              <a:rPr lang="uk-UA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solidFill>
                  <a:srgbClr val="0037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здобувачів освіти знаннями конструкції та роботи електромеханічних перетворювачів, перетворення енергії в електричних машинах в усталених та перехідних режимах, створення математичних моделей узагальнених електричних машин 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56" y="261345"/>
            <a:ext cx="5581933" cy="586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36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3207" y="286604"/>
            <a:ext cx="6646459" cy="605960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just"/>
            <a:r>
              <a:rPr lang="uk-UA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 вивчення освітнього компонента здобувач освіти отримає </a:t>
            </a:r>
            <a:br>
              <a:rPr lang="uk-UA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компетентності: 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здатність реалізувати свої права і обов'язки як члена суспільства, усвідомлювати  цінності вільного демократичного суспільства та необхідність його розвитку, прав та свобод людини та громадянина 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b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 компетентності</a:t>
            </a:r>
            <a: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здатність системно відтворювати отриманні знання з освітнього компонента; розрізняти фізичні  явища в електромеханічних перетворювачах, також їх математичні описи; знати загальну теорію електромеханічного перетворення енергії, теплові процеси в електричних машинах, параметри та режими роботи електричних машин та експлуатаційні вимоги до них; мати поняття про принцип дії та основні характеристики електромеханічних перетворювачів</a:t>
            </a:r>
            <a:r>
              <a:rPr lang="uk-UA" sz="2000" dirty="0"/>
              <a:t>.</a:t>
            </a:r>
            <a:br>
              <a:rPr lang="uk-UA" sz="2000" dirty="0"/>
            </a:b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/>
              <a:t/>
            </a:r>
            <a:br>
              <a:rPr lang="uk-UA" sz="2400" b="1" dirty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r>
              <a:rPr lang="uk-UA" sz="2400" b="1" dirty="0" smtClean="0"/>
              <a:t/>
            </a:r>
            <a:br>
              <a:rPr lang="uk-UA" sz="2400" b="1" dirty="0" smtClean="0"/>
            </a:br>
            <a:endParaRPr lang="uk-UA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9667" y="914400"/>
            <a:ext cx="4681182" cy="484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6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410</TotalTime>
  <Words>47</Words>
  <Application>Microsoft Office PowerPoint</Application>
  <PresentationFormat>Широкий екран</PresentationFormat>
  <Paragraphs>14</Paragraphs>
  <Slides>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Wingdings 3</vt:lpstr>
      <vt:lpstr>Грань</vt:lpstr>
      <vt:lpstr>ОСНОВИ ЕЛЕКТРОМЕХАНІКИ </vt:lpstr>
      <vt:lpstr>Обсяг освітнього компонента: 5 семестр, загальна кількість годин – 54; аудиторних – 38 год кількість кредитів ЄКТС – 2,5.   Мета освітнього компонента:  -  опанування знаннями з основ електромеханіки, з погляду представлення її у вигляді окремих блоків (елементів), де здійснюється процес виробництва, перетворення  та використання електричної й механічної енергії за допомогою електромеханічних перетворювачів (електричних машин).  Компетентності освітнього компонента передбачають: -- здатність показувати знання і розуміння основних теорій, методів, принципів, технологій і методик в галузі харчових технологій;  -- здатність використовувати знання з загальних інженерних наук у навчанні та професійній діяльності, вміння використовувати їх теорії, принципи та технічні підходи; --  здатність розуміти предметну область і специфіку професійної діяльності.</vt:lpstr>
      <vt:lpstr>Основні завдання освітнього компонента:    -забезпечення здобувачів освіти знаннями конструкції та роботи електромеханічних перетворювачів, перетворення енергії в електричних машинах в усталених та перехідних режимах, створення математичних моделей узагальнених електричних машин   </vt:lpstr>
      <vt:lpstr>В результаті вивчення освітнього компонента здобувач освіти отримає  загальні компетентності: це здатність реалізувати свої права і обов'язки як члена суспільства, усвідомлювати  цінності вільного демократичного суспільства та необхідність його розвитку, прав та свобод людини та громадянина в Україні.  спеціальні компетентності: здатність системно відтворювати отриманні знання з освітнього компонента; розрізняти фізичні  явища в електромеханічних перетворювачах, також їх математичні описи; знати загальну теорію електромеханічного перетворення енергії, теплові процеси в електричних машинах, параметри та режими роботи електричних машин та експлуатаційні вимоги до них; мати поняття про принцип дії та основні характеристики електромеханічних перетворювачів.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 Тернопільський фаховий коледж харчових технологій і торгівлі</dc:title>
  <dc:creator>User</dc:creator>
  <cp:lastModifiedBy>admin</cp:lastModifiedBy>
  <cp:revision>29</cp:revision>
  <dcterms:created xsi:type="dcterms:W3CDTF">2023-03-04T15:09:36Z</dcterms:created>
  <dcterms:modified xsi:type="dcterms:W3CDTF">2023-04-13T07:53:06Z</dcterms:modified>
</cp:coreProperties>
</file>