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6" r:id="rId8"/>
    <p:sldId id="270" r:id="rId9"/>
    <p:sldId id="267" r:id="rId10"/>
    <p:sldId id="268" r:id="rId11"/>
    <p:sldId id="269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  <a:endParaRPr lang="uk-UA" sz="16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  <a:endParaRPr lang="uk-UA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  <a:endParaRPr lang="uk-UA" sz="3200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  <a:endParaRPr lang="uk-UA" sz="20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43000" y="1733264"/>
          <a:ext cx="6400800" cy="42174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400800"/>
              </a:tblGrid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життєдіяльності. Навчальний посібник під редакцією Я.І.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В.С.,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b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Є.П. та ін. Безпека життєдіяльності. – Київ: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4. Закон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України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5. Положення 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6. В.В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Осокін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І.В. Сорока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„Охорона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праці у торгівлі” Київ-Донецьк 1988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7. В.Д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В.С. Джигирей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охорони праці” Львів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” 2001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8. М.В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4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9. Л.Е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охорони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” Київ-2001</a:t>
                      </a:r>
                      <a:endParaRPr lang="uk-UA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/>
                <a:gridCol w="3885507"/>
                <a:gridCol w="2915816"/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 УПРАВЛІННЯ</a:t>
                      </a:r>
                      <a:r>
                        <a:rPr lang="uk-UA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ТА АДМІНІСТРУВАННЯ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075 МАРКЕТИНГ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6209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МАРКЕТИНГ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800" b="1" i="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ВІДДІЛЕННЯ ГОТЕЛЬНО-РЕСТОРАННОГО БІЗНЕСУ ТА ПІДПРИЄМНИЦТВА</a:t>
                      </a:r>
                      <a:endParaRPr lang="uk-UA" sz="1600" b="1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3492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457511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61918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295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24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</a:t>
            </a:r>
            <a:r>
              <a:rPr lang="uk-UA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</a:t>
            </a:r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навчання: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її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підрозділів) харчових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підприємств і координувати їх діяльність.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дотриманням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моральні, культурні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наукові цінності і досягнення суспільства на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основі розуміння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історії та закономірностей розвитку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предметної області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її місця у загальній системі знань про природу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суспільство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у розвитку суспільства, техніки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технологій, використовувати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різні види та форми рухової активності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активного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відпочинку та ведення здорового способу життя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процесів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 продукції.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безпечності сировини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напівфабрикатів, харчової продукції та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 суміжних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 час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 якісної і безпечної продукції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 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</a:t>
            </a:r>
            <a:r>
              <a:rPr lang="uk-UA" sz="16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виробництва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харчової та суміжної продукції.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600" b="1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Основи охорони праці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Прямоугольник 1"/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  <a:endParaRPr lang="uk-UA" sz="2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611560" y="344230"/>
          <a:ext cx="6336704" cy="592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5488741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uk-UA" sz="1800" b="0" kern="1200" baseline="0" dirty="0" smtClean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небезпечних та шкідливих факторів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Структурно-функціональна організація людини з точки зору взаємодії її з оточуючим середовищем та технікою.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Соціально-політичні небезпеки.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Комбіновані небезпеки.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Небезпеки в сучасному урбанізованому середовищі.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Організація та управління безпекою життєдіяльності.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43000" y="731838"/>
          <a:ext cx="6336704" cy="403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/>
                <a:gridCol w="5488741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 нагляд і громадський контроль за охороною праці.</a:t>
                      </a:r>
                      <a:endParaRPr lang="uk-UA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Розслідування, облік і аналіз нещасних випадків, професійних захворювань і аварій на підприємствах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безпеки праці в галузі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600" b="0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Засоби пожежогасіння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</a:t>
                      </a: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/>
          <p:cNvGraphicFramePr>
            <a:graphicFrameLocks noGrp="1"/>
          </p:cNvGraphicFramePr>
          <p:nvPr/>
        </p:nvGraphicFramePr>
        <p:xfrm>
          <a:off x="251520" y="344230"/>
          <a:ext cx="6840760" cy="312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/>
                <a:gridCol w="5925345"/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Управління та нагляд за безпекою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/>
        </p:nvGraphicFramePr>
        <p:xfrm>
          <a:off x="323528" y="908720"/>
          <a:ext cx="7056784" cy="5937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/>
                <a:gridCol w="5621506"/>
                <a:gridCol w="897049"/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cPr/>
                </a:tc>
                <a:tc hMerge="1">
                  <a:tcPr/>
                </a:tc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  <a:endParaRPr lang="uk-UA" b="0" i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  <a:endParaRPr lang="uk-UA" sz="180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8041</Words>
  <Application>WPS Presentation</Application>
  <PresentationFormat>Екран (4:3)</PresentationFormat>
  <Paragraphs>385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Georgia</vt:lpstr>
      <vt:lpstr>Times New Roman</vt:lpstr>
      <vt:lpstr>Calibri</vt:lpstr>
      <vt:lpstr>Calibri</vt:lpstr>
      <vt:lpstr>Trebuchet MS</vt:lpstr>
      <vt:lpstr>Microsoft YaHei</vt:lpstr>
      <vt:lpstr>Arial Unicode MS</vt:lpstr>
      <vt:lpstr>Воздушный поток</vt:lpstr>
      <vt:lpstr>Основи безпеки життєдіяльності і охорони праці 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44</cp:revision>
  <cp:lastPrinted>2025-06-11T12:28:00Z</cp:lastPrinted>
  <dcterms:created xsi:type="dcterms:W3CDTF">2024-02-06T17:10:00Z</dcterms:created>
  <dcterms:modified xsi:type="dcterms:W3CDTF">2025-09-22T11:15:52Z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C18FF39C50E94327B55F1E64861CD630_12</vt:lpwstr>
  </property>
  <property fmtid="{D5CDD505-2E9C-101B-9397-08002B2CF9AE}" pid="3" name="KSOProductBuildVer">
    <vt:lpwstr>1033-12.2.0.22549</vt:lpwstr>
  </property>
</Properties>
</file>