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6" r:id="rId8"/>
    <p:sldId id="267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5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  <a:endParaRPr lang="uk-UA" sz="16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  <a:endParaRPr lang="uk-UA" sz="16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  <a:endParaRPr lang="uk-UA" sz="32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  <a:endParaRPr lang="uk-UA" sz="32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безпеки життєдіяльності і охорони праці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  <a:endParaRPr lang="uk-UA" sz="20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143000" y="1733264"/>
          <a:ext cx="6400800" cy="42174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400800"/>
              </a:tblGrid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Безпека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життєдіяльності. Навчальний посібник під редакцією Я.І.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Бедрія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„Магнолія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2006” 2007. – 496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80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В.С.,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В.Ц. Безпека життєдіяльності.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2000. – 256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Є.П. та ін. Безпека життєдіяльності. – Київ: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4. Закон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України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5. Положення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6. В.В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Осокін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, І.В. Сорока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„Охорона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праці у торгівлі” Київ-Донецьк 1988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7. В.Д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, В.С. Джигирей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охорони праці”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” 2001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8. М.В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„ Основи охорони праці”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9. Л.Е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охорони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” Київ-2001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/>
                <a:gridCol w="3885507"/>
                <a:gridCol w="2915816"/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 УПРАВЛІННЯ</a:t>
                      </a:r>
                      <a:r>
                        <a:rPr lang="uk-UA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АДМІНІСТРУВАННЯ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191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075 МАРКЕТИНГ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6209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МАРКЕТИНГ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ВІДДІЛЕННЯ ГОТЕЛЬНО-РЕСТОРАННОГО БІЗНЕСУ ТА ПІДПРИЄМНИЦТВА</a:t>
                      </a:r>
                      <a:endParaRPr lang="uk-UA" sz="16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191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3492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  <a:tr h="457511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6191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1295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82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безпеки. </a:t>
            </a:r>
            <a:endParaRPr lang="uk-UA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(підрозділів) харчових підприємств і координувати їх діяльність.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64096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автономно.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процесів виробництва харчової продукції.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безпечності сировини, напівфабрикатів, харчової продукції та продукції суміжних виробництв.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під час виробництва якісної і безпечної продукції.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час виробництва харчової та суміжної продукції.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1556792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/>
                <a:gridCol w="5621506"/>
                <a:gridCol w="897049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/>
                </a:tc>
                <a:tc hMerge="1">
                  <a:tcPr/>
                </a:tc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Теоретичні основи безпеки життєдіяльності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охорони праці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Прямоугольник 1"/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  <a:endParaRPr lang="uk-UA" sz="2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/>
          <p:cNvGraphicFramePr>
            <a:graphicFrameLocks noGrp="1"/>
          </p:cNvGraphicFramePr>
          <p:nvPr/>
        </p:nvGraphicFramePr>
        <p:xfrm>
          <a:off x="611560" y="246710"/>
          <a:ext cx="6336704" cy="4393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/>
                <a:gridCol w="5488741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Категорії та поняття з безпеки життєдіяльності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Природні небезпеки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Техногенні небезпеки та їхні наслідки. Типологія аварій на потенційно небезпечних об’єктах.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Правове й нормативне регулювання охорони праці.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фізіології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800" b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8239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пожежної</a:t>
                      </a:r>
                      <a:r>
                        <a:rPr lang="uk-UA" sz="18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</a:t>
                      </a:r>
                      <a:endParaRPr lang="uk-UA" sz="1800" b="0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8239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/>
          <p:cNvGraphicFramePr>
            <a:graphicFrameLocks noGrp="1"/>
          </p:cNvGraphicFramePr>
          <p:nvPr/>
        </p:nvGraphicFramePr>
        <p:xfrm>
          <a:off x="251520" y="344230"/>
          <a:ext cx="6840760" cy="244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/>
                <a:gridCol w="5925345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Правові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нормативні та організаційні основи безпеки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323528" y="908720"/>
          <a:ext cx="7056784" cy="5010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/>
                <a:gridCol w="5621506"/>
                <a:gridCol w="897049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/>
                </a:tc>
                <a:tc hMerge="1">
                  <a:tcPr/>
                </a:tc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безпеки життєдіяльності 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Небезпеки, що призводять до надзвичайних ситуацій, та заходи зниження їх наслідків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ситуацій.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endParaRPr lang="uk-UA" sz="180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7217</Words>
  <Application>WPS Presentation</Application>
  <PresentationFormat>Екран (4:3)</PresentationFormat>
  <Paragraphs>311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Arial</vt:lpstr>
      <vt:lpstr>SimSun</vt:lpstr>
      <vt:lpstr>Wingdings</vt:lpstr>
      <vt:lpstr>Georgia</vt:lpstr>
      <vt:lpstr>Times New Roman</vt:lpstr>
      <vt:lpstr>Calibri</vt:lpstr>
      <vt:lpstr>Calibri</vt:lpstr>
      <vt:lpstr>Trebuchet MS</vt:lpstr>
      <vt:lpstr>Microsoft YaHei</vt:lpstr>
      <vt:lpstr>Arial Unicode MS</vt:lpstr>
      <vt:lpstr>Воздушный поток</vt:lpstr>
      <vt:lpstr>Основи безпеки життєдіяльності і охорони праці 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47</cp:revision>
  <cp:lastPrinted>2025-06-11T12:28:00Z</cp:lastPrinted>
  <dcterms:created xsi:type="dcterms:W3CDTF">2024-02-06T17:10:00Z</dcterms:created>
  <dcterms:modified xsi:type="dcterms:W3CDTF">2025-09-22T11:17:18Z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939019970E654CBF8B65C95BA8772EFF_12</vt:lpwstr>
  </property>
  <property fmtid="{D5CDD505-2E9C-101B-9397-08002B2CF9AE}" pid="3" name="KSOProductBuildVer">
    <vt:lpwstr>1033-12.2.0.22549</vt:lpwstr>
  </property>
</Properties>
</file>