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8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2627784" y="600992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064991"/>
              </p:ext>
            </p:extLst>
          </p:nvPr>
        </p:nvGraphicFramePr>
        <p:xfrm>
          <a:off x="683568" y="1400582"/>
          <a:ext cx="7848872" cy="48554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В.Д.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Джиги 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М.В.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Л.Е.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299660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безпеки. </a:t>
            </a: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(підрозділів) харчових підприємств і координувати їх діяльність.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6409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процесів виробництва 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під час виробництва якісної і безпечної продукції.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20559"/>
              </p:ext>
            </p:extLst>
          </p:nvPr>
        </p:nvGraphicFramePr>
        <p:xfrm>
          <a:off x="1043608" y="1628800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Основи охорони праці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2286000" y="692696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815279"/>
              </p:ext>
            </p:extLst>
          </p:nvPr>
        </p:nvGraphicFramePr>
        <p:xfrm>
          <a:off x="899592" y="980728"/>
          <a:ext cx="6336704" cy="4393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800" b="0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772419" y="40466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908672"/>
              </p:ext>
            </p:extLst>
          </p:nvPr>
        </p:nvGraphicFramePr>
        <p:xfrm>
          <a:off x="1151620" y="1772816"/>
          <a:ext cx="6840760" cy="24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195736" y="90872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172563"/>
              </p:ext>
            </p:extLst>
          </p:nvPr>
        </p:nvGraphicFramePr>
        <p:xfrm>
          <a:off x="323528" y="908720"/>
          <a:ext cx="7056784" cy="5013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763688" y="98326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397</TotalTime>
  <Words>1042</Words>
  <Application>Microsoft Office PowerPoint</Application>
  <PresentationFormat>Екран (4:3)</PresentationFormat>
  <Paragraphs>162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Воздушный поток</vt:lpstr>
      <vt:lpstr>Основи безпеки життєдіяльності і охорони праці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45</cp:revision>
  <cp:lastPrinted>2025-06-11T12:28:56Z</cp:lastPrinted>
  <dcterms:created xsi:type="dcterms:W3CDTF">2024-02-06T17:10:51Z</dcterms:created>
  <dcterms:modified xsi:type="dcterms:W3CDTF">2025-08-25T08:33:52Z</dcterms:modified>
</cp:coreProperties>
</file>