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6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68" r:id="rId9"/>
    <p:sldId id="269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безпеки життєдіяльності і охорони праці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198398"/>
              </p:ext>
            </p:extLst>
          </p:nvPr>
        </p:nvGraphicFramePr>
        <p:xfrm>
          <a:off x="1143000" y="1733264"/>
          <a:ext cx="6400800" cy="42174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400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Безпека життєдіяльності. Навчальний посібник під редакцією Я.І.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Бедрія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„Магнолія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2006” 2007. – 496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80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Джигирей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В.С.,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В.Ц. Безпека життєдіяльності.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2000. – 256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Желібо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Є.П. та ін. Безпека життєдіяльності. – Київ: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„Каравела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”; Львів: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„Новий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Світ-2000”, 2011. – 342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 Закон України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„Про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охорону праці від 14.10.92 р. із змінами та доповненнями від 21.11.02 № 229-ІV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 Положення про порядок розслідування та ведення обліку нещасних випадків, професійних захворювань і аварій на виробництві від  21.08.01р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 В.В.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Осокін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І.В. Сорока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„Охорона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у торгівлі” Київ-Донецьк 1988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 В.Д.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В.С. Джиги рей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охорони праці”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 М.В.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„ Основи охорони праці”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9. Л.Е.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Винокурова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Н.В.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оїорони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„Вікторія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Київ-2001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267818"/>
              </p:ext>
            </p:extLst>
          </p:nvPr>
        </p:nvGraphicFramePr>
        <p:xfrm>
          <a:off x="-267" y="0"/>
          <a:ext cx="9144000" cy="7230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en-US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хліба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кондитерських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макаронних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виробів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800" b="1" kern="12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харчоконцентратів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en-US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/>
              <a:t>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відповідні сучасним вимогам знання здобувачів освіти про загальні закономірності виникнення і розвитку небезпек, надзвичайних ситуацій, у першу чергу техногенного характеру, їх властивості, можливий вплив на життя і здоров'я людини, сформувати необхідні в майбутній практичній діяльності фахового молодшого бакалавра  вміння й навички для запобігання  небезпекам та ліквідації їх наслідків, захисту людей і середовища.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методами та засобами створення безпечних умов праці з урахуванням специфічних особливостей виробництв за профілем спеціальностей; вміння професійно орієнтуватися в питаннях організації виробничого процесу, що відповідає всім нормам і правилам безпеки. </a:t>
            </a:r>
          </a:p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5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шляхи</a:t>
            </a:r>
          </a:p>
          <a:p>
            <a:pPr algn="just"/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10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12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роботу окремих виробничих дільниць (підрозділів) харчових підприємств і координувати їх діяльність.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15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безпечні умови праці під час виробничої діяльності.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16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64096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ЗК9.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ставити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генерувати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ЗК12.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ЗК13.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автономно.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контролювати режими технологічних процесів виробництва харчової продукції.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практичні уміння і навички під час виробництва якісної і безпечної продукції.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нормативно-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забезпечувати екологічну безпеку під час виробництва харчової та суміжної продукції.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785574"/>
              </p:ext>
            </p:extLst>
          </p:nvPr>
        </p:nvGraphicFramePr>
        <p:xfrm>
          <a:off x="251520" y="1556792"/>
          <a:ext cx="7056784" cy="225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Теоретичні основи безпеки життєдіяльності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Основи охорони праці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374486"/>
              </p:ext>
            </p:extLst>
          </p:nvPr>
        </p:nvGraphicFramePr>
        <p:xfrm>
          <a:off x="611560" y="246710"/>
          <a:ext cx="6336704" cy="4393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Категорії та поняття з безпеки життєдіяльності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Природні небезпеки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Техногенні небезпеки та їхні наслідки. Типологія аварій на потенційно небезпечних об’єктах. 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</a:t>
                      </a:r>
                      <a:endParaRPr lang="uk-UA" sz="18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Правове й нормативне регулювання охорони праці.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26823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фізіології праці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823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823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пожежної</a:t>
                      </a:r>
                      <a:r>
                        <a:rPr lang="uk-UA" sz="1800" b="0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68239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99029"/>
              </p:ext>
            </p:extLst>
          </p:nvPr>
        </p:nvGraphicFramePr>
        <p:xfrm>
          <a:off x="251520" y="344230"/>
          <a:ext cx="6840760" cy="2440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Правові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нормативні та організаційні основи безпеки життєдіяльності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Нормативні документи, які регламентують питання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охорони праці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 та облік нещасних випадків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професійних захворювань та аварій на виробництві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674027"/>
              </p:ext>
            </p:extLst>
          </p:nvPr>
        </p:nvGraphicFramePr>
        <p:xfrm>
          <a:off x="323528" y="908720"/>
          <a:ext cx="7056784" cy="5010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Теоретичні основи безпеки життєдіяльності 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Небезпеки, що призводять до надзвичайних ситуацій, та заходи зниження їх наслідків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ситуацій.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Навчання з питань охорони праці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 й основні санітарно-гігієнічні вимоги та їх реалізація в технологічному процесі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під час експлуатації обладнання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Пожежна 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396</TotalTime>
  <Words>1060</Words>
  <Application>Microsoft Office PowerPoint</Application>
  <PresentationFormat>Екран (4:3)</PresentationFormat>
  <Paragraphs>164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1" baseType="lpstr">
      <vt:lpstr>Воздушный поток</vt:lpstr>
      <vt:lpstr>Основи безпеки життєдіяльності і охорони праці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45</cp:revision>
  <cp:lastPrinted>2025-06-11T12:28:56Z</cp:lastPrinted>
  <dcterms:created xsi:type="dcterms:W3CDTF">2024-02-06T17:10:51Z</dcterms:created>
  <dcterms:modified xsi:type="dcterms:W3CDTF">2025-08-25T08:36:12Z</dcterms:modified>
</cp:coreProperties>
</file>