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Masters/slideMaster13.xml" ContentType="application/vnd.openxmlformats-officedocument.presentationml.slideMaster+xml"/>
  <Override PartName="/ppt/slideMasters/slideMaster14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heme/theme1.xml" ContentType="application/vnd.openxmlformats-officedocument.theme+xml"/>
  <Override PartName="/ppt/theme/theme10.xml" ContentType="application/vnd.openxmlformats-officedocument.theme+xml"/>
  <Override PartName="/ppt/theme/theme11.xml" ContentType="application/vnd.openxmlformats-officedocument.theme+xml"/>
  <Override PartName="/ppt/theme/theme12.xml" ContentType="application/vnd.openxmlformats-officedocument.theme+xml"/>
  <Override PartName="/ppt/theme/theme13.xml" ContentType="application/vnd.openxmlformats-officedocument.theme+xml"/>
  <Override PartName="/ppt/theme/theme14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theme/theme7.xml" ContentType="application/vnd.openxmlformats-officedocument.theme+xml"/>
  <Override PartName="/ppt/theme/theme8.xml" ContentType="application/vnd.openxmlformats-officedocument.theme+xml"/>
  <Override PartName="/ppt/theme/theme9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50" r:id="rId3"/>
    <p:sldMasterId id="2147483652" r:id="rId4"/>
    <p:sldMasterId id="2147483654" r:id="rId5"/>
    <p:sldMasterId id="2147483656" r:id="rId6"/>
    <p:sldMasterId id="2147483658" r:id="rId7"/>
    <p:sldMasterId id="2147483660" r:id="rId8"/>
    <p:sldMasterId id="2147483662" r:id="rId9"/>
    <p:sldMasterId id="2147483664" r:id="rId10"/>
    <p:sldMasterId id="2147483666" r:id="rId11"/>
    <p:sldMasterId id="2147483668" r:id="rId12"/>
    <p:sldMasterId id="2147483670" r:id="rId13"/>
    <p:sldMasterId id="2147483672" r:id="rId14"/>
    <p:sldMasterId id="2147483674" r:id="rId15"/>
  </p:sldMasterIdLst>
  <p:sldIdLst>
    <p:sldId id="256" r:id="rId16"/>
    <p:sldId id="257" r:id="rId17"/>
    <p:sldId id="269" r:id="rId18"/>
    <p:sldId id="270" r:id="rId19"/>
    <p:sldId id="271" r:id="rId20"/>
    <p:sldId id="272" r:id="rId21"/>
    <p:sldId id="274" r:id="rId22"/>
    <p:sldId id="275" r:id="rId23"/>
    <p:sldId id="277" r:id="rId24"/>
    <p:sldId id="279" r:id="rId25"/>
  </p:sldIdLst>
  <p:sldSz cx="9144000" cy="6858000"/>
  <p:notesSz cx="7559675" cy="10691495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Master" Target="slideMasters/slideMaster8.xml"/><Relationship Id="rId8" Type="http://schemas.openxmlformats.org/officeDocument/2006/relationships/slideMaster" Target="slideMasters/slideMaster7.xml"/><Relationship Id="rId7" Type="http://schemas.openxmlformats.org/officeDocument/2006/relationships/slideMaster" Target="slideMasters/slideMaster6.xml"/><Relationship Id="rId6" Type="http://schemas.openxmlformats.org/officeDocument/2006/relationships/slideMaster" Target="slideMasters/slideMaster5.xml"/><Relationship Id="rId5" Type="http://schemas.openxmlformats.org/officeDocument/2006/relationships/slideMaster" Target="slideMasters/slideMaster4.xml"/><Relationship Id="rId4" Type="http://schemas.openxmlformats.org/officeDocument/2006/relationships/slideMaster" Target="slideMasters/slideMaster3.xml"/><Relationship Id="rId3" Type="http://schemas.openxmlformats.org/officeDocument/2006/relationships/slideMaster" Target="slideMasters/slideMaster2.xml"/><Relationship Id="rId28" Type="http://schemas.openxmlformats.org/officeDocument/2006/relationships/tableStyles" Target="tableStyles.xml"/><Relationship Id="rId27" Type="http://schemas.openxmlformats.org/officeDocument/2006/relationships/viewProps" Target="viewProps.xml"/><Relationship Id="rId26" Type="http://schemas.openxmlformats.org/officeDocument/2006/relationships/presProps" Target="presProps.xml"/><Relationship Id="rId25" Type="http://schemas.openxmlformats.org/officeDocument/2006/relationships/slide" Target="slides/slide10.xml"/><Relationship Id="rId24" Type="http://schemas.openxmlformats.org/officeDocument/2006/relationships/slide" Target="slides/slide9.xml"/><Relationship Id="rId23" Type="http://schemas.openxmlformats.org/officeDocument/2006/relationships/slide" Target="slides/slide8.xml"/><Relationship Id="rId22" Type="http://schemas.openxmlformats.org/officeDocument/2006/relationships/slide" Target="slides/slide7.xml"/><Relationship Id="rId21" Type="http://schemas.openxmlformats.org/officeDocument/2006/relationships/slide" Target="slides/slide6.xml"/><Relationship Id="rId20" Type="http://schemas.openxmlformats.org/officeDocument/2006/relationships/slide" Target="slides/slide5.xml"/><Relationship Id="rId2" Type="http://schemas.openxmlformats.org/officeDocument/2006/relationships/theme" Target="theme/theme1.xml"/><Relationship Id="rId19" Type="http://schemas.openxmlformats.org/officeDocument/2006/relationships/slide" Target="slides/slide4.xml"/><Relationship Id="rId18" Type="http://schemas.openxmlformats.org/officeDocument/2006/relationships/slide" Target="slides/slide3.xml"/><Relationship Id="rId17" Type="http://schemas.openxmlformats.org/officeDocument/2006/relationships/slide" Target="slides/slide2.xml"/><Relationship Id="rId16" Type="http://schemas.openxmlformats.org/officeDocument/2006/relationships/slide" Target="slides/slide1.xml"/><Relationship Id="rId15" Type="http://schemas.openxmlformats.org/officeDocument/2006/relationships/slideMaster" Target="slideMasters/slideMaster14.xml"/><Relationship Id="rId14" Type="http://schemas.openxmlformats.org/officeDocument/2006/relationships/slideMaster" Target="slideMasters/slideMaster13.xml"/><Relationship Id="rId13" Type="http://schemas.openxmlformats.org/officeDocument/2006/relationships/slideMaster" Target="slideMasters/slideMaster12.xml"/><Relationship Id="rId12" Type="http://schemas.openxmlformats.org/officeDocument/2006/relationships/slideMaster" Target="slideMasters/slideMaster11.xml"/><Relationship Id="rId11" Type="http://schemas.openxmlformats.org/officeDocument/2006/relationships/slideMaster" Target="slideMasters/slideMaster10.xml"/><Relationship Id="rId10" Type="http://schemas.openxmlformats.org/officeDocument/2006/relationships/slideMaster" Target="slideMasters/slideMaster9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4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Звичайни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p>
            <a:pPr indent="0" algn="ctr">
              <a:buNone/>
            </a:pPr>
            <a:endParaRPr lang="uk-UA" sz="44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5"/>
          </p:nvPr>
        </p:nvSpPr>
        <p:spPr/>
        <p:txBody>
          <a:bodyPr/>
          <a:p>
            <a:fld id="{90EB9F8D-373A-4881-A3C6-5FD5BD435058}" type="slidenum">
              <a:rPr/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6"/>
          </p:nvPr>
        </p:nvSpPr>
        <p:spPr/>
        <p:txBody>
          <a:bodyPr/>
          <a:p>
            <a:endParaRPr lang="uk-U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p>
            <a:pPr indent="0" algn="ctr">
              <a:buNone/>
            </a:pPr>
            <a:endParaRPr lang="uk-UA" sz="44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3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2"/>
          </p:nvPr>
        </p:nvSpPr>
        <p:spPr/>
        <p:txBody>
          <a:bodyPr/>
          <a:p>
            <a:fld id="{5231EE7A-72D8-48C8-A8F9-98B77F577D58}" type="slidenum">
              <a:rPr/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33"/>
          </p:nvPr>
        </p:nvSpPr>
        <p:spPr/>
        <p:txBody>
          <a:bodyPr/>
          <a:p>
            <a:endParaRPr lang="uk-U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p>
            <a:pPr indent="0" algn="ctr">
              <a:buNone/>
            </a:pPr>
            <a:endParaRPr lang="uk-UA" sz="44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3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5"/>
          </p:nvPr>
        </p:nvSpPr>
        <p:spPr/>
        <p:txBody>
          <a:bodyPr/>
          <a:p>
            <a:fld id="{31F44171-79A8-4CFC-92B6-663834A100C6}" type="slidenum">
              <a:rPr/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36"/>
          </p:nvPr>
        </p:nvSpPr>
        <p:spPr/>
        <p:txBody>
          <a:bodyPr/>
          <a:p>
            <a:endParaRPr lang="uk-UA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p>
            <a:pPr indent="0" algn="ctr">
              <a:buNone/>
            </a:pPr>
            <a:endParaRPr lang="uk-UA" sz="44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37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8"/>
          </p:nvPr>
        </p:nvSpPr>
        <p:spPr/>
        <p:txBody>
          <a:bodyPr/>
          <a:p>
            <a:fld id="{54D21951-0DA1-4340-B24B-3918C6F92416}" type="slidenum">
              <a:rPr/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39"/>
          </p:nvPr>
        </p:nvSpPr>
        <p:spPr/>
        <p:txBody>
          <a:bodyPr/>
          <a:p>
            <a:endParaRPr lang="uk-UA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p>
            <a:pPr indent="0" algn="ctr">
              <a:buNone/>
            </a:pPr>
            <a:endParaRPr lang="uk-UA" sz="44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40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41"/>
          </p:nvPr>
        </p:nvSpPr>
        <p:spPr/>
        <p:txBody>
          <a:bodyPr/>
          <a:p>
            <a:fld id="{41957348-3658-45FA-BF64-F9D4AD9BA492}" type="slidenum">
              <a:rPr/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42"/>
          </p:nvPr>
        </p:nvSpPr>
        <p:spPr/>
        <p:txBody>
          <a:bodyPr/>
          <a:p>
            <a:endParaRPr lang="uk-UA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showMasterPhAnim="0" showMasterSp="0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关系图"/>
          <p:cNvPicPr>
            <a:picLocks noChangeAspect="1"/>
          </p:cNvPicPr>
          <p:nvPr/>
        </p:nvPicPr>
        <p:blipFill>
          <a:blip r:embed="rId2"/>
          <a:srcRect r="2528" b="10909"/>
          <a:stretch>
            <a:fillRect/>
          </a:stretch>
        </p:blipFill>
        <p:spPr>
          <a:xfrm>
            <a:off x="179388" y="692150"/>
            <a:ext cx="8913812" cy="6110288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0" name="Rectangle 7"/>
          <p:cNvSpPr>
            <a:spLocks noChangeArrowheads="1"/>
          </p:cNvSpPr>
          <p:nvPr/>
        </p:nvSpPr>
        <p:spPr bwMode="auto">
          <a:xfrm>
            <a:off x="1588" y="549275"/>
            <a:ext cx="9144000" cy="1511300"/>
          </a:xfrm>
          <a:prstGeom prst="rect">
            <a:avLst/>
          </a:prstGeom>
          <a:gradFill rotWithShape="0">
            <a:gsLst>
              <a:gs pos="0">
                <a:schemeClr val="bg2">
                  <a:gamma/>
                  <a:tint val="0"/>
                  <a:invGamma/>
                </a:schemeClr>
              </a:gs>
              <a:gs pos="100000">
                <a:schemeClr val="bg2">
                  <a:alpha val="53999"/>
                </a:schemeClr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2051" name="Rectangle 3"/>
          <p:cNvSpPr>
            <a:spLocks noChangeArrowheads="1"/>
          </p:cNvSpPr>
          <p:nvPr>
            <p:ph type="subTitle" idx="1"/>
          </p:nvPr>
        </p:nvSpPr>
        <p:spPr>
          <a:xfrm>
            <a:off x="1908175" y="2492375"/>
            <a:ext cx="5545138" cy="1222375"/>
          </a:xfrm>
        </p:spPr>
        <p:txBody>
          <a:bodyPr anchor="ctr"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en-US" altLang="zh-CN" noProof="0" smtClean="0"/>
          </a:p>
        </p:txBody>
      </p:sp>
      <p:sp>
        <p:nvSpPr>
          <p:cNvPr id="2056" name="Rectangle 8"/>
          <p:cNvSpPr>
            <a:spLocks noChangeArrowheads="1"/>
          </p:cNvSpPr>
          <p:nvPr>
            <p:ph type="ctrTitle"/>
          </p:nvPr>
        </p:nvSpPr>
        <p:spPr>
          <a:xfrm>
            <a:off x="755650" y="620713"/>
            <a:ext cx="7772400" cy="1470025"/>
          </a:xfrm>
        </p:spPr>
        <p:txBody>
          <a:bodyPr/>
          <a:lstStyle>
            <a:lvl1pPr>
              <a:defRPr sz="3600"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en-US" altLang="zh-CN" noProof="0" smtClean="0"/>
          </a:p>
        </p:txBody>
      </p:sp>
      <p:sp>
        <p:nvSpPr>
          <p:cNvPr id="11" name="Rectangle 4"/>
          <p:cNvSpPr>
            <a:spLocks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endParaRPr lang="uk-UA"/>
          </a:p>
        </p:txBody>
      </p:sp>
      <p:sp>
        <p:nvSpPr>
          <p:cNvPr id="12" name="Rectangle 5"/>
          <p:cNvSpPr>
            <a:spLocks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r>
              <a:t>Footer</a:t>
            </a:r>
          </a:p>
        </p:txBody>
      </p:sp>
      <p:sp>
        <p:nvSpPr>
          <p:cNvPr id="13" name="Rectangle 6"/>
          <p:cNvSpPr>
            <a:spLocks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fld id="{A82193DF-28D3-47BB-89EF-833580E81385}" type="slidenum">
              <a:rPr/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bldLvl="0" animBg="1"/>
    </p:bldLst>
  </p:timing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EE0F28FA-A0FF-4778-BEE4-D616BFD88B81}" type="slidenum">
              <a:rPr kumimoji="0" lang="en-US" altLang="zh-CN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SimSun" panose="02010600030101010101" pitchFamily="2" charset="-122"/>
                <a:cs typeface="+mn-cs"/>
              </a:rPr>
            </a:fld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</p:spTree>
  </p:cSld>
  <p:clrMapOvr>
    <a:masterClrMapping/>
  </p:clrMapOvr>
  <p:hf sldNum="0"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EE0F28FA-A0FF-4778-BEE4-D616BFD88B81}" type="slidenum">
              <a:rPr kumimoji="0" lang="en-US" altLang="zh-CN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SimSun" panose="02010600030101010101" pitchFamily="2" charset="-122"/>
                <a:cs typeface="+mn-cs"/>
              </a:rPr>
            </a:fld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</p:spTree>
  </p:cSld>
  <p:clrMapOvr>
    <a:masterClrMapping/>
  </p:clrMapOvr>
  <p:hf sldNum="0" hdr="0" ftr="0" dt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EE0F28FA-A0FF-4778-BEE4-D616BFD88B81}" type="slidenum">
              <a:rPr kumimoji="0" lang="en-US" altLang="zh-CN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SimSun" panose="02010600030101010101" pitchFamily="2" charset="-122"/>
                <a:cs typeface="+mn-cs"/>
              </a:rPr>
            </a:fld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</p:spTree>
  </p:cSld>
  <p:clrMapOvr>
    <a:masterClrMapping/>
  </p:clrMapOvr>
  <p:hf sldNum="0" hdr="0" ftr="0" dt="0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EE0F28FA-A0FF-4778-BEE4-D616BFD88B81}" type="slidenum">
              <a:rPr kumimoji="0" lang="en-US" altLang="zh-CN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SimSun" panose="02010600030101010101" pitchFamily="2" charset="-122"/>
                <a:cs typeface="+mn-cs"/>
              </a:rPr>
            </a:fld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</p:spTree>
  </p:cSld>
  <p:clrMapOvr>
    <a:masterClrMapping/>
  </p:clrMapOvr>
  <p:hf sldNum="0" hdr="0" ftr="0" dt="0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EE0F28FA-A0FF-4778-BEE4-D616BFD88B81}" type="slidenum">
              <a:rPr kumimoji="0" lang="en-US" altLang="zh-CN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SimSun" panose="02010600030101010101" pitchFamily="2" charset="-122"/>
                <a:cs typeface="+mn-cs"/>
              </a:rPr>
            </a:fld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</p:spTree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Назва та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p>
            <a:pPr indent="0" algn="ctr">
              <a:buNone/>
            </a:pPr>
            <a:endParaRPr lang="uk-UA" sz="44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7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8"/>
          </p:nvPr>
        </p:nvSpPr>
        <p:spPr/>
        <p:txBody>
          <a:bodyPr/>
          <a:p>
            <a:fld id="{47C8E512-6AAC-42F4-88E3-E14DEFBA4B0D}" type="slidenum">
              <a:rPr/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9"/>
          </p:nvPr>
        </p:nvSpPr>
        <p:spPr/>
        <p:txBody>
          <a:bodyPr/>
          <a:p>
            <a:endParaRPr lang="uk-UA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EE0F28FA-A0FF-4778-BEE4-D616BFD88B81}" type="slidenum">
              <a:rPr kumimoji="0" lang="en-US" altLang="zh-CN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SimSun" panose="02010600030101010101" pitchFamily="2" charset="-122"/>
                <a:cs typeface="+mn-cs"/>
              </a:rPr>
            </a:fld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</p:spTree>
  </p:cSld>
  <p:clrMapOvr>
    <a:masterClrMapping/>
  </p:clrMapOvr>
  <p:hf sldNum="0" hdr="0" ftr="0" dt="0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EE0F28FA-A0FF-4778-BEE4-D616BFD88B81}" type="slidenum">
              <a:rPr kumimoji="0" lang="en-US" altLang="zh-CN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SimSun" panose="02010600030101010101" pitchFamily="2" charset="-122"/>
                <a:cs typeface="+mn-cs"/>
              </a:rPr>
            </a:fld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</p:spTree>
  </p:cSld>
  <p:clrMapOvr>
    <a:masterClrMapping/>
  </p:clrMapOvr>
  <p:hf sldNum="0" hdr="0" ftr="0" dt="0"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 vert="horz" wrap="square" lIns="91440" tIns="45720" rIns="91440" bIns="45720" numCol="1" anchor="t" anchorCtr="0" compatLnSpc="1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3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EE0F28FA-A0FF-4778-BEE4-D616BFD88B81}" type="slidenum">
              <a:rPr kumimoji="0" lang="en-US" altLang="zh-CN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SimSun" panose="02010600030101010101" pitchFamily="2" charset="-122"/>
                <a:cs typeface="+mn-cs"/>
              </a:rPr>
            </a:fld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</p:spTree>
  </p:cSld>
  <p:clrMapOvr>
    <a:masterClrMapping/>
  </p:clrMapOvr>
  <p:hf sldNum="0" hdr="0" ftr="0" dt="0"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EE0F28FA-A0FF-4778-BEE4-D616BFD88B81}" type="slidenum">
              <a:rPr kumimoji="0" lang="en-US" altLang="zh-CN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SimSun" panose="02010600030101010101" pitchFamily="2" charset="-122"/>
                <a:cs typeface="+mn-cs"/>
              </a:rPr>
            </a:fld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</p:spTree>
  </p:cSld>
  <p:clrMapOvr>
    <a:masterClrMapping/>
  </p:clrMapOvr>
  <p:hf sldNum="0" hdr="0" ftr="0" dt="0"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EE0F28FA-A0FF-4778-BEE4-D616BFD88B81}" type="slidenum">
              <a:rPr kumimoji="0" lang="en-US" altLang="zh-CN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SimSun" panose="02010600030101010101" pitchFamily="2" charset="-122"/>
                <a:cs typeface="+mn-cs"/>
              </a:rPr>
            </a:fld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</p:spTree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Цитата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p>
            <a:pPr indent="0" algn="ctr">
              <a:buNone/>
            </a:pPr>
            <a:endParaRPr lang="uk-UA" sz="44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0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11"/>
          </p:nvPr>
        </p:nvSpPr>
        <p:spPr/>
        <p:txBody>
          <a:bodyPr/>
          <a:p>
            <a:fld id="{65EBC101-B2D9-4304-A748-1F23F549D8B0}" type="slidenum">
              <a:rPr/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12"/>
          </p:nvPr>
        </p:nvSpPr>
        <p:spPr/>
        <p:txBody>
          <a:bodyPr/>
          <a:p>
            <a:endParaRPr lang="uk-U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Картка назв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p>
            <a:pPr indent="0" algn="ctr">
              <a:buNone/>
            </a:pPr>
            <a:endParaRPr lang="uk-UA" sz="44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3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14"/>
          </p:nvPr>
        </p:nvSpPr>
        <p:spPr/>
        <p:txBody>
          <a:bodyPr/>
          <a:p>
            <a:fld id="{936F77D0-752B-42A2-90C0-E723720DC9EA}" type="slidenum">
              <a:rPr/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15"/>
          </p:nvPr>
        </p:nvSpPr>
        <p:spPr/>
        <p:txBody>
          <a:bodyPr/>
          <a:p>
            <a:endParaRPr lang="uk-U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Картка назви цита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p>
            <a:pPr indent="0" algn="ctr">
              <a:buNone/>
            </a:pPr>
            <a:endParaRPr lang="uk-UA" sz="44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6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17"/>
          </p:nvPr>
        </p:nvSpPr>
        <p:spPr/>
        <p:txBody>
          <a:bodyPr/>
          <a:p>
            <a:fld id="{D08A5C11-8CC9-417A-9CEF-2B7CF2CA8B3B}" type="slidenum">
              <a:rPr/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18"/>
          </p:nvPr>
        </p:nvSpPr>
        <p:spPr/>
        <p:txBody>
          <a:bodyPr/>
          <a:p>
            <a:endParaRPr lang="uk-U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Істина/хибніст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p>
            <a:pPr indent="0" algn="ctr">
              <a:buNone/>
            </a:pPr>
            <a:endParaRPr lang="uk-UA" sz="44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9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0"/>
          </p:nvPr>
        </p:nvSpPr>
        <p:spPr/>
        <p:txBody>
          <a:bodyPr/>
          <a:p>
            <a:fld id="{B713C358-FEBD-4089-B6B3-7B986C397B10}" type="slidenum">
              <a:rPr/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21"/>
          </p:nvPr>
        </p:nvSpPr>
        <p:spPr/>
        <p:txBody>
          <a:bodyPr/>
          <a:p>
            <a:endParaRPr lang="uk-U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p>
            <a:pPr indent="0" algn="ctr">
              <a:buNone/>
            </a:pPr>
            <a:endParaRPr lang="uk-UA" sz="44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3"/>
          </p:nvPr>
        </p:nvSpPr>
        <p:spPr/>
        <p:txBody>
          <a:bodyPr/>
          <a:p>
            <a:fld id="{BB8E678D-783D-4864-A6B7-4426F7C19680}" type="slidenum">
              <a:rPr/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24"/>
          </p:nvPr>
        </p:nvSpPr>
        <p:spPr/>
        <p:txBody>
          <a:bodyPr/>
          <a:p>
            <a:endParaRPr lang="uk-U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p>
            <a:pPr indent="0" algn="ctr">
              <a:buNone/>
            </a:pPr>
            <a:endParaRPr lang="uk-UA" sz="44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6"/>
          </p:nvPr>
        </p:nvSpPr>
        <p:spPr/>
        <p:txBody>
          <a:bodyPr/>
          <a:p>
            <a:fld id="{B1B7A28E-05BE-4398-9AC8-FE1285A2E785}" type="slidenum">
              <a:rPr/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27"/>
          </p:nvPr>
        </p:nvSpPr>
        <p:spPr/>
        <p:txBody>
          <a:bodyPr/>
          <a:p>
            <a:endParaRPr lang="uk-U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p>
            <a:pPr indent="0" algn="ctr">
              <a:buNone/>
            </a:pPr>
            <a:endParaRPr lang="uk-UA" sz="44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8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9"/>
          </p:nvPr>
        </p:nvSpPr>
        <p:spPr/>
        <p:txBody>
          <a:bodyPr/>
          <a:p>
            <a:fld id="{FBB6DBE9-5DC3-485D-98D4-FCC8C23C8EA2}" type="slidenum">
              <a:rPr/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30"/>
          </p:nvPr>
        </p:nvSpPr>
        <p:spPr/>
        <p:txBody>
          <a:bodyPr/>
          <a:p>
            <a:endParaRPr lang="uk-U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10.xml.rels><?xml version="1.0" encoding="UTF-8" standalone="yes"?>
<Relationships xmlns="http://schemas.openxmlformats.org/package/2006/relationships"><Relationship Id="rId2" Type="http://schemas.openxmlformats.org/officeDocument/2006/relationships/theme" Target="../theme/theme10.xml"/><Relationship Id="rId1" Type="http://schemas.openxmlformats.org/officeDocument/2006/relationships/slideLayout" Target="../slideLayouts/slideLayout10.xml"/></Relationships>
</file>

<file path=ppt/slideMasters/_rels/slideMaster1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1.xml"/><Relationship Id="rId1" Type="http://schemas.openxmlformats.org/officeDocument/2006/relationships/slideLayout" Target="../slideLayouts/slideLayout11.xml"/></Relationships>
</file>

<file path=ppt/slideMasters/_rels/slideMaster12.xml.rels><?xml version="1.0" encoding="UTF-8" standalone="yes"?>
<Relationships xmlns="http://schemas.openxmlformats.org/package/2006/relationships"><Relationship Id="rId2" Type="http://schemas.openxmlformats.org/officeDocument/2006/relationships/theme" Target="../theme/theme12.xml"/><Relationship Id="rId1" Type="http://schemas.openxmlformats.org/officeDocument/2006/relationships/slideLayout" Target="../slideLayouts/slideLayout12.xml"/></Relationships>
</file>

<file path=ppt/slideMasters/_rels/slideMaster13.xml.rels><?xml version="1.0" encoding="UTF-8" standalone="yes"?>
<Relationships xmlns="http://schemas.openxmlformats.org/package/2006/relationships"><Relationship Id="rId2" Type="http://schemas.openxmlformats.org/officeDocument/2006/relationships/theme" Target="../theme/theme13.xml"/><Relationship Id="rId1" Type="http://schemas.openxmlformats.org/officeDocument/2006/relationships/slideLayout" Target="../slideLayouts/slideLayout13.xml"/></Relationships>
</file>

<file path=ppt/slideMasters/_rels/slideMaster14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22.xml"/><Relationship Id="rId8" Type="http://schemas.openxmlformats.org/officeDocument/2006/relationships/slideLayout" Target="../slideLayouts/slideLayout21.xml"/><Relationship Id="rId7" Type="http://schemas.openxmlformats.org/officeDocument/2006/relationships/slideLayout" Target="../slideLayouts/slideLayout20.xml"/><Relationship Id="rId6" Type="http://schemas.openxmlformats.org/officeDocument/2006/relationships/slideLayout" Target="../slideLayouts/slideLayout19.xml"/><Relationship Id="rId5" Type="http://schemas.openxmlformats.org/officeDocument/2006/relationships/slideLayout" Target="../slideLayouts/slideLayout18.xml"/><Relationship Id="rId4" Type="http://schemas.openxmlformats.org/officeDocument/2006/relationships/slideLayout" Target="../slideLayouts/slideLayout17.xml"/><Relationship Id="rId3" Type="http://schemas.openxmlformats.org/officeDocument/2006/relationships/slideLayout" Target="../slideLayouts/slideLayout16.xml"/><Relationship Id="rId2" Type="http://schemas.openxmlformats.org/officeDocument/2006/relationships/slideLayout" Target="../slideLayouts/slideLayout15.xml"/><Relationship Id="rId13" Type="http://schemas.openxmlformats.org/officeDocument/2006/relationships/theme" Target="../theme/theme14.xml"/><Relationship Id="rId12" Type="http://schemas.openxmlformats.org/officeDocument/2006/relationships/image" Target="../media/image1.jpeg"/><Relationship Id="rId11" Type="http://schemas.openxmlformats.org/officeDocument/2006/relationships/slideLayout" Target="../slideLayouts/slideLayout24.xml"/><Relationship Id="rId10" Type="http://schemas.openxmlformats.org/officeDocument/2006/relationships/slideLayout" Target="../slideLayouts/slideLayout23.xml"/><Relationship Id="rId1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/Relationships>
</file>

<file path=ppt/slideMasters/_rels/slideMaster3.xml.rels><?xml version="1.0" encoding="UTF-8" standalone="yes"?>
<Relationships xmlns="http://schemas.openxmlformats.org/package/2006/relationships"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3.xml"/></Relationships>
</file>

<file path=ppt/slideMasters/_rels/slideMaster4.xml.rels><?xml version="1.0" encoding="UTF-8" standalone="yes"?>
<Relationships xmlns="http://schemas.openxmlformats.org/package/2006/relationships"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4.xml"/></Relationships>
</file>

<file path=ppt/slideMasters/_rels/slideMaster5.xml.rels><?xml version="1.0" encoding="UTF-8" standalone="yes"?>
<Relationships xmlns="http://schemas.openxmlformats.org/package/2006/relationships"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5.xml"/></Relationships>
</file>

<file path=ppt/slideMasters/_rels/slideMaster6.xml.rels><?xml version="1.0" encoding="UTF-8" standalone="yes"?>
<Relationships xmlns="http://schemas.openxmlformats.org/package/2006/relationships"><Relationship Id="rId2" Type="http://schemas.openxmlformats.org/officeDocument/2006/relationships/theme" Target="../theme/theme6.xml"/><Relationship Id="rId1" Type="http://schemas.openxmlformats.org/officeDocument/2006/relationships/slideLayout" Target="../slideLayouts/slideLayout6.xml"/></Relationships>
</file>

<file path=ppt/slideMasters/_rels/slideMaster7.xml.rels><?xml version="1.0" encoding="UTF-8" standalone="yes"?>
<Relationships xmlns="http://schemas.openxmlformats.org/package/2006/relationships"><Relationship Id="rId2" Type="http://schemas.openxmlformats.org/officeDocument/2006/relationships/theme" Target="../theme/theme7.xml"/><Relationship Id="rId1" Type="http://schemas.openxmlformats.org/officeDocument/2006/relationships/slideLayout" Target="../slideLayouts/slideLayout7.xml"/></Relationships>
</file>

<file path=ppt/slideMasters/_rels/slideMaster8.xml.rels><?xml version="1.0" encoding="UTF-8" standalone="yes"?>
<Relationships xmlns="http://schemas.openxmlformats.org/package/2006/relationships"><Relationship Id="rId2" Type="http://schemas.openxmlformats.org/officeDocument/2006/relationships/theme" Target="../theme/theme8.xml"/><Relationship Id="rId1" Type="http://schemas.openxmlformats.org/officeDocument/2006/relationships/slideLayout" Target="../slideLayouts/slideLayout8.xml"/></Relationships>
</file>

<file path=ppt/slideMasters/_rels/slideMaster9.xml.rels><?xml version="1.0" encoding="UTF-8" standalone="yes"?>
<Relationships xmlns="http://schemas.openxmlformats.org/package/2006/relationships"><Relationship Id="rId2" Type="http://schemas.openxmlformats.org/officeDocument/2006/relationships/theme" Target="../theme/theme9.xml"/><Relationship Id="rId1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16"/>
          <p:cNvGrpSpPr/>
          <p:nvPr/>
        </p:nvGrpSpPr>
        <p:grpSpPr>
          <a:xfrm>
            <a:off x="-8640" y="-8640"/>
            <a:ext cx="9168120" cy="6872040"/>
            <a:chOff x="-8640" y="-8640"/>
            <a:chExt cx="9168120" cy="6872040"/>
          </a:xfrm>
        </p:grpSpPr>
        <p:sp>
          <p:nvSpPr>
            <p:cNvPr id="30" name="Freeform 6"/>
            <p:cNvSpPr/>
            <p:nvPr/>
          </p:nvSpPr>
          <p:spPr>
            <a:xfrm>
              <a:off x="-8640" y="4013280"/>
              <a:ext cx="453960" cy="2850120"/>
            </a:xfrm>
            <a:custGeom>
              <a:avLst/>
              <a:gdLst>
                <a:gd name="textAreaLeft" fmla="*/ 0 w 453960"/>
                <a:gd name="textAreaRight" fmla="*/ 457200 w 453960"/>
                <a:gd name="textAreaTop" fmla="*/ 0 h 2850120"/>
                <a:gd name="textAreaBottom" fmla="*/ 2853360 h 2850120"/>
              </a:gdLst>
              <a:ahLst/>
              <a:cxnLst/>
              <a:rect l="textAreaLeft" t="textAreaTop" r="textAreaRight" b="textAreaBottom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cxnSp>
          <p:nvCxnSpPr>
            <p:cNvPr id="31" name="Straight Connector 7"/>
            <p:cNvCxnSpPr/>
            <p:nvPr/>
          </p:nvCxnSpPr>
          <p:spPr>
            <a:xfrm flipV="1">
              <a:off x="5130720" y="4175280"/>
              <a:ext cx="4025520" cy="2685960"/>
            </a:xfrm>
            <a:prstGeom prst="straightConnector1">
              <a:avLst/>
            </a:prstGeom>
            <a:ln w="9360" cap="rnd">
              <a:solidFill>
                <a:srgbClr val="000080">
                  <a:alpha val="70000"/>
                </a:srgbClr>
              </a:solidFill>
              <a:round/>
            </a:ln>
          </p:spPr>
        </p:cxnSp>
        <p:cxnSp>
          <p:nvCxnSpPr>
            <p:cNvPr id="32" name="Straight Connector 8"/>
            <p:cNvCxnSpPr/>
            <p:nvPr/>
          </p:nvCxnSpPr>
          <p:spPr>
            <a:xfrm>
              <a:off x="7042680" y="0"/>
              <a:ext cx="1222200" cy="6861240"/>
            </a:xfrm>
            <a:prstGeom prst="straightConnector1">
              <a:avLst/>
            </a:prstGeom>
            <a:ln w="9360" cap="rnd">
              <a:solidFill>
                <a:srgbClr val="000080">
                  <a:alpha val="70000"/>
                </a:srgbClr>
              </a:solidFill>
              <a:round/>
            </a:ln>
          </p:spPr>
        </p:cxnSp>
        <p:sp>
          <p:nvSpPr>
            <p:cNvPr id="33" name="Freeform 9"/>
            <p:cNvSpPr/>
            <p:nvPr/>
          </p:nvSpPr>
          <p:spPr>
            <a:xfrm>
              <a:off x="6891840" y="0"/>
              <a:ext cx="2266200" cy="6863400"/>
            </a:xfrm>
            <a:custGeom>
              <a:avLst/>
              <a:gdLst>
                <a:gd name="textAreaLeft" fmla="*/ 0 w 2266200"/>
                <a:gd name="textAreaRight" fmla="*/ 2269440 w 226620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34" name="Freeform 10"/>
            <p:cNvSpPr/>
            <p:nvPr/>
          </p:nvSpPr>
          <p:spPr>
            <a:xfrm>
              <a:off x="7205040" y="-8640"/>
              <a:ext cx="1945080" cy="6863400"/>
            </a:xfrm>
            <a:custGeom>
              <a:avLst/>
              <a:gdLst>
                <a:gd name="textAreaLeft" fmla="*/ 0 w 1945080"/>
                <a:gd name="textAreaRight" fmla="*/ 1948320 w 19450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35" name="Freeform 11"/>
            <p:cNvSpPr/>
            <p:nvPr/>
          </p:nvSpPr>
          <p:spPr>
            <a:xfrm>
              <a:off x="6638040" y="3920040"/>
              <a:ext cx="2510280" cy="2934720"/>
            </a:xfrm>
            <a:custGeom>
              <a:avLst/>
              <a:gdLst>
                <a:gd name="textAreaLeft" fmla="*/ 0 w 2510280"/>
                <a:gd name="textAreaRight" fmla="*/ 2513520 w 2510280"/>
                <a:gd name="textAreaTop" fmla="*/ 0 h 2934720"/>
                <a:gd name="textAreaBottom" fmla="*/ 2937960 h 2934720"/>
              </a:gdLst>
              <a:ahLst/>
              <a:cxnLst/>
              <a:rect l="textAreaLeft" t="textAreaTop" r="textAreaRight" b="textAreaBottom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36" name="Freeform 12"/>
            <p:cNvSpPr/>
            <p:nvPr/>
          </p:nvSpPr>
          <p:spPr>
            <a:xfrm>
              <a:off x="7010280" y="-8640"/>
              <a:ext cx="2139480" cy="6863400"/>
            </a:xfrm>
            <a:custGeom>
              <a:avLst/>
              <a:gdLst>
                <a:gd name="textAreaLeft" fmla="*/ 0 w 2139480"/>
                <a:gd name="textAreaRight" fmla="*/ 2142720 w 21394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37" name="Freeform 13"/>
            <p:cNvSpPr/>
            <p:nvPr/>
          </p:nvSpPr>
          <p:spPr>
            <a:xfrm>
              <a:off x="8295840" y="-8640"/>
              <a:ext cx="854280" cy="6863400"/>
            </a:xfrm>
            <a:custGeom>
              <a:avLst/>
              <a:gdLst>
                <a:gd name="textAreaLeft" fmla="*/ 0 w 854280"/>
                <a:gd name="textAreaRight" fmla="*/ 857520 w 8542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38" name="Freeform 14"/>
            <p:cNvSpPr/>
            <p:nvPr/>
          </p:nvSpPr>
          <p:spPr>
            <a:xfrm>
              <a:off x="8094240" y="-8640"/>
              <a:ext cx="1063440" cy="6863400"/>
            </a:xfrm>
            <a:custGeom>
              <a:avLst/>
              <a:gdLst>
                <a:gd name="textAreaLeft" fmla="*/ 0 w 1063440"/>
                <a:gd name="textAreaRight" fmla="*/ 1066680 w 106344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39" name="Freeform 15"/>
            <p:cNvSpPr/>
            <p:nvPr/>
          </p:nvSpPr>
          <p:spPr>
            <a:xfrm>
              <a:off x="8068680" y="4893840"/>
              <a:ext cx="1090800" cy="1960920"/>
            </a:xfrm>
            <a:custGeom>
              <a:avLst/>
              <a:gdLst>
                <a:gd name="textAreaLeft" fmla="*/ 0 w 1090800"/>
                <a:gd name="textAreaRight" fmla="*/ 1094040 w 1090800"/>
                <a:gd name="textAreaTop" fmla="*/ 0 h 1960920"/>
                <a:gd name="textAreaBottom" fmla="*/ 1964160 h 1960920"/>
              </a:gdLst>
              <a:ahLst/>
              <a:cxnLst/>
              <a:rect l="textAreaLeft" t="textAreaTop" r="textAreaRight" b="textAreaBottom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</p:grpSp>
      <p:grpSp>
        <p:nvGrpSpPr>
          <p:cNvPr id="40" name="Group 6"/>
          <p:cNvGrpSpPr/>
          <p:nvPr/>
        </p:nvGrpSpPr>
        <p:grpSpPr>
          <a:xfrm>
            <a:off x="-8640" y="-8640"/>
            <a:ext cx="9168120" cy="6872040"/>
            <a:chOff x="-8640" y="-8640"/>
            <a:chExt cx="9168120" cy="6872040"/>
          </a:xfrm>
        </p:grpSpPr>
        <p:cxnSp>
          <p:nvCxnSpPr>
            <p:cNvPr id="41" name="Straight Connector 27"/>
            <p:cNvCxnSpPr/>
            <p:nvPr/>
          </p:nvCxnSpPr>
          <p:spPr>
            <a:xfrm flipV="1">
              <a:off x="5130720" y="4175280"/>
              <a:ext cx="4025520" cy="2685960"/>
            </a:xfrm>
            <a:prstGeom prst="straightConnector1">
              <a:avLst/>
            </a:prstGeom>
            <a:ln w="9360" cap="rnd">
              <a:solidFill>
                <a:srgbClr val="000080">
                  <a:alpha val="70000"/>
                </a:srgbClr>
              </a:solidFill>
              <a:round/>
            </a:ln>
          </p:spPr>
        </p:cxnSp>
        <p:cxnSp>
          <p:nvCxnSpPr>
            <p:cNvPr id="42" name="Straight Connector 28"/>
            <p:cNvCxnSpPr/>
            <p:nvPr/>
          </p:nvCxnSpPr>
          <p:spPr>
            <a:xfrm>
              <a:off x="7042680" y="0"/>
              <a:ext cx="1222200" cy="6861240"/>
            </a:xfrm>
            <a:prstGeom prst="straightConnector1">
              <a:avLst/>
            </a:prstGeom>
            <a:ln w="9360" cap="rnd">
              <a:solidFill>
                <a:srgbClr val="000080">
                  <a:alpha val="70000"/>
                </a:srgbClr>
              </a:solidFill>
              <a:round/>
            </a:ln>
          </p:spPr>
        </p:cxnSp>
        <p:sp>
          <p:nvSpPr>
            <p:cNvPr id="43" name="Freeform 29"/>
            <p:cNvSpPr/>
            <p:nvPr/>
          </p:nvSpPr>
          <p:spPr>
            <a:xfrm>
              <a:off x="6891840" y="0"/>
              <a:ext cx="2266200" cy="6863400"/>
            </a:xfrm>
            <a:custGeom>
              <a:avLst/>
              <a:gdLst>
                <a:gd name="textAreaLeft" fmla="*/ 0 w 2266200"/>
                <a:gd name="textAreaRight" fmla="*/ 2269440 w 226620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44" name="Freeform 30"/>
            <p:cNvSpPr/>
            <p:nvPr/>
          </p:nvSpPr>
          <p:spPr>
            <a:xfrm>
              <a:off x="7205040" y="-8640"/>
              <a:ext cx="1945080" cy="6863400"/>
            </a:xfrm>
            <a:custGeom>
              <a:avLst/>
              <a:gdLst>
                <a:gd name="textAreaLeft" fmla="*/ 0 w 1945080"/>
                <a:gd name="textAreaRight" fmla="*/ 1948320 w 19450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45" name="Freeform 31"/>
            <p:cNvSpPr/>
            <p:nvPr/>
          </p:nvSpPr>
          <p:spPr>
            <a:xfrm>
              <a:off x="6638040" y="3920040"/>
              <a:ext cx="2510280" cy="2934720"/>
            </a:xfrm>
            <a:custGeom>
              <a:avLst/>
              <a:gdLst>
                <a:gd name="textAreaLeft" fmla="*/ 0 w 2510280"/>
                <a:gd name="textAreaRight" fmla="*/ 2513520 w 2510280"/>
                <a:gd name="textAreaTop" fmla="*/ 0 h 2934720"/>
                <a:gd name="textAreaBottom" fmla="*/ 2937960 h 2934720"/>
              </a:gdLst>
              <a:ahLst/>
              <a:cxnLst/>
              <a:rect l="textAreaLeft" t="textAreaTop" r="textAreaRight" b="textAreaBottom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46" name="Freeform 32"/>
            <p:cNvSpPr/>
            <p:nvPr/>
          </p:nvSpPr>
          <p:spPr>
            <a:xfrm>
              <a:off x="7010280" y="-8640"/>
              <a:ext cx="2139480" cy="6863400"/>
            </a:xfrm>
            <a:custGeom>
              <a:avLst/>
              <a:gdLst>
                <a:gd name="textAreaLeft" fmla="*/ 0 w 2139480"/>
                <a:gd name="textAreaRight" fmla="*/ 2142720 w 21394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47" name="Freeform 33"/>
            <p:cNvSpPr/>
            <p:nvPr/>
          </p:nvSpPr>
          <p:spPr>
            <a:xfrm>
              <a:off x="8295840" y="-8640"/>
              <a:ext cx="854280" cy="6863400"/>
            </a:xfrm>
            <a:custGeom>
              <a:avLst/>
              <a:gdLst>
                <a:gd name="textAreaLeft" fmla="*/ 0 w 854280"/>
                <a:gd name="textAreaRight" fmla="*/ 857520 w 8542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48" name="Freeform 34"/>
            <p:cNvSpPr/>
            <p:nvPr/>
          </p:nvSpPr>
          <p:spPr>
            <a:xfrm>
              <a:off x="8094240" y="-8640"/>
              <a:ext cx="1063440" cy="6863400"/>
            </a:xfrm>
            <a:custGeom>
              <a:avLst/>
              <a:gdLst>
                <a:gd name="textAreaLeft" fmla="*/ 0 w 1063440"/>
                <a:gd name="textAreaRight" fmla="*/ 1066680 w 106344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49" name="Freeform 35"/>
            <p:cNvSpPr/>
            <p:nvPr/>
          </p:nvSpPr>
          <p:spPr>
            <a:xfrm>
              <a:off x="8068680" y="4893840"/>
              <a:ext cx="1090800" cy="1960920"/>
            </a:xfrm>
            <a:custGeom>
              <a:avLst/>
              <a:gdLst>
                <a:gd name="textAreaLeft" fmla="*/ 0 w 1090800"/>
                <a:gd name="textAreaRight" fmla="*/ 1094040 w 1090800"/>
                <a:gd name="textAreaTop" fmla="*/ 0 h 1960920"/>
                <a:gd name="textAreaBottom" fmla="*/ 1964160 h 1960920"/>
              </a:gdLst>
              <a:ahLst/>
              <a:cxnLst/>
              <a:rect l="textAreaLeft" t="textAreaTop" r="textAreaRight" b="textAreaBottom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50" name="Freeform 17"/>
            <p:cNvSpPr/>
            <p:nvPr/>
          </p:nvSpPr>
          <p:spPr>
            <a:xfrm>
              <a:off x="-8640" y="-8640"/>
              <a:ext cx="860400" cy="5694840"/>
            </a:xfrm>
            <a:custGeom>
              <a:avLst/>
              <a:gdLst>
                <a:gd name="textAreaLeft" fmla="*/ 0 w 860400"/>
                <a:gd name="textAreaRight" fmla="*/ 863640 w 860400"/>
                <a:gd name="textAreaTop" fmla="*/ 0 h 5694840"/>
                <a:gd name="textAreaBottom" fmla="*/ 5698080 h 5694840"/>
              </a:gdLst>
              <a:ahLst/>
              <a:cxnLst/>
              <a:rect l="textAreaLeft" t="textAreaTop" r="textAreaRight" b="textAreaBottom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</p:grpSp>
      <p:sp>
        <p:nvSpPr>
          <p:cNvPr id="5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880" cy="1144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p>
            <a:pPr indent="0">
              <a:buNone/>
            </a:pPr>
            <a:r>
              <a:rPr lang="uk-UA" sz="1800" b="0" u="none" strike="noStrike">
                <a:solidFill>
                  <a:srgbClr val="000000"/>
                </a:solidFill>
                <a:uFillTx/>
                <a:latin typeface="Arial" panose="020B0604020202020204"/>
              </a:rPr>
              <a:t>Для правки тексту заголовка клацніть мишею</a:t>
            </a:r>
            <a:endParaRPr lang="uk-UA" sz="18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52" name="PlaceHolder 2"/>
          <p:cNvSpPr>
            <a:spLocks noGrp="1"/>
          </p:cNvSpPr>
          <p:nvPr>
            <p:ph type="ftr" idx="4"/>
          </p:nvPr>
        </p:nvSpPr>
        <p:spPr>
          <a:xfrm>
            <a:off x="609480" y="6041520"/>
            <a:ext cx="461988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rPr>
              <a:t>&lt;нижній колонтитул&gt;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53" name="PlaceHolder 3"/>
          <p:cNvSpPr>
            <a:spLocks noGrp="1"/>
          </p:cNvSpPr>
          <p:nvPr>
            <p:ph type="sldNum" idx="5"/>
          </p:nvPr>
        </p:nvSpPr>
        <p:spPr>
          <a:xfrm>
            <a:off x="6444720" y="6041520"/>
            <a:ext cx="50940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pos="0" algn="l"/>
              </a:tabLst>
              <a:defRPr lang="uk-UA" sz="900" b="0" u="none" strike="noStrike">
                <a:solidFill>
                  <a:schemeClr val="accent1"/>
                </a:solidFill>
                <a:uFillTx/>
                <a:latin typeface="Trebuchet MS" panose="020B0603020202020204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DF428CFA-3291-4D58-8F35-4E06E7770716}" type="slidenum">
              <a:rPr lang="uk-UA" sz="900" b="0" u="none" strike="noStrike">
                <a:solidFill>
                  <a:schemeClr val="accent1"/>
                </a:solidFill>
                <a:uFillTx/>
                <a:latin typeface="Trebuchet MS" panose="020B0603020202020204"/>
              </a:rPr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54" name="PlaceHolder 4"/>
          <p:cNvSpPr>
            <a:spLocks noGrp="1"/>
          </p:cNvSpPr>
          <p:nvPr>
            <p:ph type="dt" idx="6"/>
          </p:nvPr>
        </p:nvSpPr>
        <p:spPr>
          <a:xfrm>
            <a:off x="5405400" y="6041520"/>
            <a:ext cx="68076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defRPr>
            </a:lvl1pPr>
          </a:lstStyle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rPr>
              <a:t>&lt;дата/час&gt;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/>
    <p:bodyStyle/>
    <p:otherStyle/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8" name="Group 16"/>
          <p:cNvGrpSpPr/>
          <p:nvPr/>
        </p:nvGrpSpPr>
        <p:grpSpPr>
          <a:xfrm>
            <a:off x="-8640" y="-8640"/>
            <a:ext cx="9168120" cy="6872040"/>
            <a:chOff x="-8640" y="-8640"/>
            <a:chExt cx="9168120" cy="6872040"/>
          </a:xfrm>
        </p:grpSpPr>
        <p:sp>
          <p:nvSpPr>
            <p:cNvPr id="189" name="Freeform 6"/>
            <p:cNvSpPr/>
            <p:nvPr/>
          </p:nvSpPr>
          <p:spPr>
            <a:xfrm>
              <a:off x="-8640" y="4013280"/>
              <a:ext cx="453960" cy="2850120"/>
            </a:xfrm>
            <a:custGeom>
              <a:avLst/>
              <a:gdLst>
                <a:gd name="textAreaLeft" fmla="*/ 0 w 453960"/>
                <a:gd name="textAreaRight" fmla="*/ 457200 w 453960"/>
                <a:gd name="textAreaTop" fmla="*/ 0 h 2850120"/>
                <a:gd name="textAreaBottom" fmla="*/ 2853360 h 2850120"/>
              </a:gdLst>
              <a:ahLst/>
              <a:cxnLst/>
              <a:rect l="textAreaLeft" t="textAreaTop" r="textAreaRight" b="textAreaBottom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cxnSp>
          <p:nvCxnSpPr>
            <p:cNvPr id="190" name="Straight Connector 7"/>
            <p:cNvCxnSpPr/>
            <p:nvPr/>
          </p:nvCxnSpPr>
          <p:spPr>
            <a:xfrm flipV="1">
              <a:off x="5130720" y="4175280"/>
              <a:ext cx="4025520" cy="2685960"/>
            </a:xfrm>
            <a:prstGeom prst="straightConnector1">
              <a:avLst/>
            </a:prstGeom>
            <a:ln w="9360" cap="rnd">
              <a:solidFill>
                <a:srgbClr val="000080">
                  <a:alpha val="70000"/>
                </a:srgbClr>
              </a:solidFill>
              <a:round/>
            </a:ln>
          </p:spPr>
        </p:cxnSp>
        <p:cxnSp>
          <p:nvCxnSpPr>
            <p:cNvPr id="191" name="Straight Connector 8"/>
            <p:cNvCxnSpPr/>
            <p:nvPr/>
          </p:nvCxnSpPr>
          <p:spPr>
            <a:xfrm>
              <a:off x="7042680" y="0"/>
              <a:ext cx="1222200" cy="6861240"/>
            </a:xfrm>
            <a:prstGeom prst="straightConnector1">
              <a:avLst/>
            </a:prstGeom>
            <a:ln w="9360" cap="rnd">
              <a:solidFill>
                <a:srgbClr val="000080">
                  <a:alpha val="70000"/>
                </a:srgbClr>
              </a:solidFill>
              <a:round/>
            </a:ln>
          </p:spPr>
        </p:cxnSp>
        <p:sp>
          <p:nvSpPr>
            <p:cNvPr id="192" name="Freeform 9"/>
            <p:cNvSpPr/>
            <p:nvPr/>
          </p:nvSpPr>
          <p:spPr>
            <a:xfrm>
              <a:off x="6891840" y="0"/>
              <a:ext cx="2266200" cy="6863400"/>
            </a:xfrm>
            <a:custGeom>
              <a:avLst/>
              <a:gdLst>
                <a:gd name="textAreaLeft" fmla="*/ 0 w 2266200"/>
                <a:gd name="textAreaRight" fmla="*/ 2269440 w 226620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93" name="Freeform 10"/>
            <p:cNvSpPr/>
            <p:nvPr/>
          </p:nvSpPr>
          <p:spPr>
            <a:xfrm>
              <a:off x="7205040" y="-8640"/>
              <a:ext cx="1945080" cy="6863400"/>
            </a:xfrm>
            <a:custGeom>
              <a:avLst/>
              <a:gdLst>
                <a:gd name="textAreaLeft" fmla="*/ 0 w 1945080"/>
                <a:gd name="textAreaRight" fmla="*/ 1948320 w 19450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94" name="Freeform 11"/>
            <p:cNvSpPr/>
            <p:nvPr/>
          </p:nvSpPr>
          <p:spPr>
            <a:xfrm>
              <a:off x="6638040" y="3920040"/>
              <a:ext cx="2510280" cy="2934720"/>
            </a:xfrm>
            <a:custGeom>
              <a:avLst/>
              <a:gdLst>
                <a:gd name="textAreaLeft" fmla="*/ 0 w 2510280"/>
                <a:gd name="textAreaRight" fmla="*/ 2513520 w 2510280"/>
                <a:gd name="textAreaTop" fmla="*/ 0 h 2934720"/>
                <a:gd name="textAreaBottom" fmla="*/ 2937960 h 2934720"/>
              </a:gdLst>
              <a:ahLst/>
              <a:cxnLst/>
              <a:rect l="textAreaLeft" t="textAreaTop" r="textAreaRight" b="textAreaBottom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95" name="Freeform 12"/>
            <p:cNvSpPr/>
            <p:nvPr/>
          </p:nvSpPr>
          <p:spPr>
            <a:xfrm>
              <a:off x="7010280" y="-8640"/>
              <a:ext cx="2139480" cy="6863400"/>
            </a:xfrm>
            <a:custGeom>
              <a:avLst/>
              <a:gdLst>
                <a:gd name="textAreaLeft" fmla="*/ 0 w 2139480"/>
                <a:gd name="textAreaRight" fmla="*/ 2142720 w 21394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96" name="Freeform 13"/>
            <p:cNvSpPr/>
            <p:nvPr/>
          </p:nvSpPr>
          <p:spPr>
            <a:xfrm>
              <a:off x="8295840" y="-8640"/>
              <a:ext cx="854280" cy="6863400"/>
            </a:xfrm>
            <a:custGeom>
              <a:avLst/>
              <a:gdLst>
                <a:gd name="textAreaLeft" fmla="*/ 0 w 854280"/>
                <a:gd name="textAreaRight" fmla="*/ 857520 w 8542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97" name="Freeform 14"/>
            <p:cNvSpPr/>
            <p:nvPr/>
          </p:nvSpPr>
          <p:spPr>
            <a:xfrm>
              <a:off x="8094240" y="-8640"/>
              <a:ext cx="1063440" cy="6863400"/>
            </a:xfrm>
            <a:custGeom>
              <a:avLst/>
              <a:gdLst>
                <a:gd name="textAreaLeft" fmla="*/ 0 w 1063440"/>
                <a:gd name="textAreaRight" fmla="*/ 1066680 w 106344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98" name="Freeform 15"/>
            <p:cNvSpPr/>
            <p:nvPr/>
          </p:nvSpPr>
          <p:spPr>
            <a:xfrm>
              <a:off x="8068680" y="4893840"/>
              <a:ext cx="1090800" cy="1960920"/>
            </a:xfrm>
            <a:custGeom>
              <a:avLst/>
              <a:gdLst>
                <a:gd name="textAreaLeft" fmla="*/ 0 w 1090800"/>
                <a:gd name="textAreaRight" fmla="*/ 1094040 w 1090800"/>
                <a:gd name="textAreaTop" fmla="*/ 0 h 1960920"/>
                <a:gd name="textAreaBottom" fmla="*/ 1964160 h 1960920"/>
              </a:gdLst>
              <a:ahLst/>
              <a:cxnLst/>
              <a:rect l="textAreaLeft" t="textAreaTop" r="textAreaRight" b="textAreaBottom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</p:grpSp>
      <p:sp>
        <p:nvSpPr>
          <p:cNvPr id="19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880" cy="1144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p>
            <a:pPr indent="0">
              <a:buNone/>
            </a:pPr>
            <a:r>
              <a:rPr lang="uk-UA" sz="1800" b="0" u="none" strike="noStrike">
                <a:solidFill>
                  <a:srgbClr val="000000"/>
                </a:solidFill>
                <a:uFillTx/>
                <a:latin typeface="Arial" panose="020B0604020202020204"/>
              </a:rPr>
              <a:t>Для правки тексту заголовка клацніть мишею</a:t>
            </a:r>
            <a:endParaRPr lang="uk-UA" sz="18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200" name="PlaceHolder 2"/>
          <p:cNvSpPr>
            <a:spLocks noGrp="1"/>
          </p:cNvSpPr>
          <p:nvPr>
            <p:ph type="ftr" idx="31"/>
          </p:nvPr>
        </p:nvSpPr>
        <p:spPr>
          <a:xfrm>
            <a:off x="609480" y="6041520"/>
            <a:ext cx="461988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rPr>
              <a:t>&lt;нижній колонтитул&gt;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201" name="PlaceHolder 3"/>
          <p:cNvSpPr>
            <a:spLocks noGrp="1"/>
          </p:cNvSpPr>
          <p:nvPr>
            <p:ph type="sldNum" idx="32"/>
          </p:nvPr>
        </p:nvSpPr>
        <p:spPr>
          <a:xfrm>
            <a:off x="6444720" y="6041520"/>
            <a:ext cx="50940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pos="0" algn="l"/>
              </a:tabLst>
              <a:defRPr lang="uk-UA" sz="900" b="0" u="none" strike="noStrike">
                <a:solidFill>
                  <a:schemeClr val="accent1"/>
                </a:solidFill>
                <a:uFillTx/>
                <a:latin typeface="Trebuchet MS" panose="020B0603020202020204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6FD3CD6B-4F70-4F50-BF68-BFF3698235CF}" type="slidenum">
              <a:rPr lang="uk-UA" sz="900" b="0" u="none" strike="noStrike">
                <a:solidFill>
                  <a:schemeClr val="accent1"/>
                </a:solidFill>
                <a:uFillTx/>
                <a:latin typeface="Trebuchet MS" panose="020B0603020202020204"/>
              </a:rPr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202" name="PlaceHolder 4"/>
          <p:cNvSpPr>
            <a:spLocks noGrp="1"/>
          </p:cNvSpPr>
          <p:nvPr>
            <p:ph type="dt" idx="33"/>
          </p:nvPr>
        </p:nvSpPr>
        <p:spPr>
          <a:xfrm>
            <a:off x="5405400" y="6041520"/>
            <a:ext cx="68076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defRPr>
            </a:lvl1pPr>
          </a:lstStyle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rPr>
              <a:t>&lt;дата/час&gt;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</p:sldLayoutIdLst>
  <p:txStyles>
    <p:titleStyle/>
    <p:bodyStyle/>
    <p:otherStyle/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4" name="Group 16"/>
          <p:cNvGrpSpPr/>
          <p:nvPr/>
        </p:nvGrpSpPr>
        <p:grpSpPr>
          <a:xfrm>
            <a:off x="-8640" y="-8640"/>
            <a:ext cx="9168120" cy="6872040"/>
            <a:chOff x="-8640" y="-8640"/>
            <a:chExt cx="9168120" cy="6872040"/>
          </a:xfrm>
        </p:grpSpPr>
        <p:sp>
          <p:nvSpPr>
            <p:cNvPr id="205" name="Freeform 6"/>
            <p:cNvSpPr/>
            <p:nvPr/>
          </p:nvSpPr>
          <p:spPr>
            <a:xfrm>
              <a:off x="-8640" y="4013280"/>
              <a:ext cx="453960" cy="2850120"/>
            </a:xfrm>
            <a:custGeom>
              <a:avLst/>
              <a:gdLst>
                <a:gd name="textAreaLeft" fmla="*/ 0 w 453960"/>
                <a:gd name="textAreaRight" fmla="*/ 457200 w 453960"/>
                <a:gd name="textAreaTop" fmla="*/ 0 h 2850120"/>
                <a:gd name="textAreaBottom" fmla="*/ 2853360 h 2850120"/>
              </a:gdLst>
              <a:ahLst/>
              <a:cxnLst/>
              <a:rect l="textAreaLeft" t="textAreaTop" r="textAreaRight" b="textAreaBottom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cxnSp>
          <p:nvCxnSpPr>
            <p:cNvPr id="206" name="Straight Connector 7"/>
            <p:cNvCxnSpPr/>
            <p:nvPr/>
          </p:nvCxnSpPr>
          <p:spPr>
            <a:xfrm flipV="1">
              <a:off x="5130720" y="4175280"/>
              <a:ext cx="4025520" cy="2685960"/>
            </a:xfrm>
            <a:prstGeom prst="straightConnector1">
              <a:avLst/>
            </a:prstGeom>
            <a:ln w="9360" cap="rnd">
              <a:solidFill>
                <a:srgbClr val="000080">
                  <a:alpha val="70000"/>
                </a:srgbClr>
              </a:solidFill>
              <a:round/>
            </a:ln>
          </p:spPr>
        </p:cxnSp>
        <p:cxnSp>
          <p:nvCxnSpPr>
            <p:cNvPr id="207" name="Straight Connector 8"/>
            <p:cNvCxnSpPr/>
            <p:nvPr/>
          </p:nvCxnSpPr>
          <p:spPr>
            <a:xfrm>
              <a:off x="7042680" y="0"/>
              <a:ext cx="1222200" cy="6861240"/>
            </a:xfrm>
            <a:prstGeom prst="straightConnector1">
              <a:avLst/>
            </a:prstGeom>
            <a:ln w="9360" cap="rnd">
              <a:solidFill>
                <a:srgbClr val="000080">
                  <a:alpha val="70000"/>
                </a:srgbClr>
              </a:solidFill>
              <a:round/>
            </a:ln>
          </p:spPr>
        </p:cxnSp>
        <p:sp>
          <p:nvSpPr>
            <p:cNvPr id="208" name="Freeform 9"/>
            <p:cNvSpPr/>
            <p:nvPr/>
          </p:nvSpPr>
          <p:spPr>
            <a:xfrm>
              <a:off x="6891840" y="0"/>
              <a:ext cx="2266200" cy="6863400"/>
            </a:xfrm>
            <a:custGeom>
              <a:avLst/>
              <a:gdLst>
                <a:gd name="textAreaLeft" fmla="*/ 0 w 2266200"/>
                <a:gd name="textAreaRight" fmla="*/ 2269440 w 226620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209" name="Freeform 10"/>
            <p:cNvSpPr/>
            <p:nvPr/>
          </p:nvSpPr>
          <p:spPr>
            <a:xfrm>
              <a:off x="7205040" y="-8640"/>
              <a:ext cx="1945080" cy="6863400"/>
            </a:xfrm>
            <a:custGeom>
              <a:avLst/>
              <a:gdLst>
                <a:gd name="textAreaLeft" fmla="*/ 0 w 1945080"/>
                <a:gd name="textAreaRight" fmla="*/ 1948320 w 19450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210" name="Freeform 11"/>
            <p:cNvSpPr/>
            <p:nvPr/>
          </p:nvSpPr>
          <p:spPr>
            <a:xfrm>
              <a:off x="6638040" y="3920040"/>
              <a:ext cx="2510280" cy="2934720"/>
            </a:xfrm>
            <a:custGeom>
              <a:avLst/>
              <a:gdLst>
                <a:gd name="textAreaLeft" fmla="*/ 0 w 2510280"/>
                <a:gd name="textAreaRight" fmla="*/ 2513520 w 2510280"/>
                <a:gd name="textAreaTop" fmla="*/ 0 h 2934720"/>
                <a:gd name="textAreaBottom" fmla="*/ 2937960 h 2934720"/>
              </a:gdLst>
              <a:ahLst/>
              <a:cxnLst/>
              <a:rect l="textAreaLeft" t="textAreaTop" r="textAreaRight" b="textAreaBottom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211" name="Freeform 12"/>
            <p:cNvSpPr/>
            <p:nvPr/>
          </p:nvSpPr>
          <p:spPr>
            <a:xfrm>
              <a:off x="7010280" y="-8640"/>
              <a:ext cx="2139480" cy="6863400"/>
            </a:xfrm>
            <a:custGeom>
              <a:avLst/>
              <a:gdLst>
                <a:gd name="textAreaLeft" fmla="*/ 0 w 2139480"/>
                <a:gd name="textAreaRight" fmla="*/ 2142720 w 21394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212" name="Freeform 13"/>
            <p:cNvSpPr/>
            <p:nvPr/>
          </p:nvSpPr>
          <p:spPr>
            <a:xfrm>
              <a:off x="8295840" y="-8640"/>
              <a:ext cx="854280" cy="6863400"/>
            </a:xfrm>
            <a:custGeom>
              <a:avLst/>
              <a:gdLst>
                <a:gd name="textAreaLeft" fmla="*/ 0 w 854280"/>
                <a:gd name="textAreaRight" fmla="*/ 857520 w 8542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213" name="Freeform 14"/>
            <p:cNvSpPr/>
            <p:nvPr/>
          </p:nvSpPr>
          <p:spPr>
            <a:xfrm>
              <a:off x="8094240" y="-8640"/>
              <a:ext cx="1063440" cy="6863400"/>
            </a:xfrm>
            <a:custGeom>
              <a:avLst/>
              <a:gdLst>
                <a:gd name="textAreaLeft" fmla="*/ 0 w 1063440"/>
                <a:gd name="textAreaRight" fmla="*/ 1066680 w 106344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214" name="Freeform 15"/>
            <p:cNvSpPr/>
            <p:nvPr/>
          </p:nvSpPr>
          <p:spPr>
            <a:xfrm>
              <a:off x="8068680" y="4893840"/>
              <a:ext cx="1090800" cy="1960920"/>
            </a:xfrm>
            <a:custGeom>
              <a:avLst/>
              <a:gdLst>
                <a:gd name="textAreaLeft" fmla="*/ 0 w 1090800"/>
                <a:gd name="textAreaRight" fmla="*/ 1094040 w 1090800"/>
                <a:gd name="textAreaTop" fmla="*/ 0 h 1960920"/>
                <a:gd name="textAreaBottom" fmla="*/ 1964160 h 1960920"/>
              </a:gdLst>
              <a:ahLst/>
              <a:cxnLst/>
              <a:rect l="textAreaLeft" t="textAreaTop" r="textAreaRight" b="textAreaBottom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</p:grpSp>
      <p:sp>
        <p:nvSpPr>
          <p:cNvPr id="21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880" cy="1144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p>
            <a:pPr indent="0">
              <a:buNone/>
            </a:pPr>
            <a:r>
              <a:rPr lang="uk-UA" sz="1800" b="0" u="none" strike="noStrike">
                <a:solidFill>
                  <a:srgbClr val="000000"/>
                </a:solidFill>
                <a:uFillTx/>
                <a:latin typeface="Arial" panose="020B0604020202020204"/>
              </a:rPr>
              <a:t>Для правки тексту заголовка клацніть мишею</a:t>
            </a:r>
            <a:endParaRPr lang="uk-UA" sz="18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216" name="PlaceHolder 2"/>
          <p:cNvSpPr>
            <a:spLocks noGrp="1"/>
          </p:cNvSpPr>
          <p:nvPr>
            <p:ph type="ftr" idx="34"/>
          </p:nvPr>
        </p:nvSpPr>
        <p:spPr>
          <a:xfrm>
            <a:off x="609480" y="6041520"/>
            <a:ext cx="461988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rPr>
              <a:t>&lt;нижній колонтитул&gt;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217" name="PlaceHolder 3"/>
          <p:cNvSpPr>
            <a:spLocks noGrp="1"/>
          </p:cNvSpPr>
          <p:nvPr>
            <p:ph type="sldNum" idx="35"/>
          </p:nvPr>
        </p:nvSpPr>
        <p:spPr>
          <a:xfrm>
            <a:off x="6444720" y="6041520"/>
            <a:ext cx="50940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pos="0" algn="l"/>
              </a:tabLst>
              <a:defRPr lang="uk-UA" sz="900" b="0" u="none" strike="noStrike">
                <a:solidFill>
                  <a:schemeClr val="accent1"/>
                </a:solidFill>
                <a:uFillTx/>
                <a:latin typeface="Trebuchet MS" panose="020B0603020202020204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5081BEB4-B267-4DAD-A539-4AAB8B973CBB}" type="slidenum">
              <a:rPr lang="uk-UA" sz="900" b="0" u="none" strike="noStrike">
                <a:solidFill>
                  <a:schemeClr val="accent1"/>
                </a:solidFill>
                <a:uFillTx/>
                <a:latin typeface="Trebuchet MS" panose="020B0603020202020204"/>
              </a:rPr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218" name="PlaceHolder 4"/>
          <p:cNvSpPr>
            <a:spLocks noGrp="1"/>
          </p:cNvSpPr>
          <p:nvPr>
            <p:ph type="dt" idx="36"/>
          </p:nvPr>
        </p:nvSpPr>
        <p:spPr>
          <a:xfrm>
            <a:off x="5405400" y="6041520"/>
            <a:ext cx="68076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defRPr>
            </a:lvl1pPr>
          </a:lstStyle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rPr>
              <a:t>&lt;дата/час&gt;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</p:sldLayoutIdLst>
  <p:txStyles>
    <p:titleStyle/>
    <p:bodyStyle/>
    <p:otherStyle/>
  </p:txStyles>
</p:sldMaster>
</file>

<file path=ppt/slideMasters/slideMaster1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0" name="Group 16"/>
          <p:cNvGrpSpPr/>
          <p:nvPr/>
        </p:nvGrpSpPr>
        <p:grpSpPr>
          <a:xfrm>
            <a:off x="-8640" y="-8640"/>
            <a:ext cx="9168120" cy="6872040"/>
            <a:chOff x="-8640" y="-8640"/>
            <a:chExt cx="9168120" cy="6872040"/>
          </a:xfrm>
        </p:grpSpPr>
        <p:sp>
          <p:nvSpPr>
            <p:cNvPr id="221" name="Freeform 6"/>
            <p:cNvSpPr/>
            <p:nvPr/>
          </p:nvSpPr>
          <p:spPr>
            <a:xfrm>
              <a:off x="-8640" y="4013280"/>
              <a:ext cx="453960" cy="2850120"/>
            </a:xfrm>
            <a:custGeom>
              <a:avLst/>
              <a:gdLst>
                <a:gd name="textAreaLeft" fmla="*/ 0 w 453960"/>
                <a:gd name="textAreaRight" fmla="*/ 457200 w 453960"/>
                <a:gd name="textAreaTop" fmla="*/ 0 h 2850120"/>
                <a:gd name="textAreaBottom" fmla="*/ 2853360 h 2850120"/>
              </a:gdLst>
              <a:ahLst/>
              <a:cxnLst/>
              <a:rect l="textAreaLeft" t="textAreaTop" r="textAreaRight" b="textAreaBottom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cxnSp>
          <p:nvCxnSpPr>
            <p:cNvPr id="222" name="Straight Connector 7"/>
            <p:cNvCxnSpPr/>
            <p:nvPr/>
          </p:nvCxnSpPr>
          <p:spPr>
            <a:xfrm flipV="1">
              <a:off x="5130720" y="4175280"/>
              <a:ext cx="4025520" cy="2685960"/>
            </a:xfrm>
            <a:prstGeom prst="straightConnector1">
              <a:avLst/>
            </a:prstGeom>
            <a:ln w="9360" cap="rnd">
              <a:solidFill>
                <a:srgbClr val="000080">
                  <a:alpha val="70000"/>
                </a:srgbClr>
              </a:solidFill>
              <a:round/>
            </a:ln>
          </p:spPr>
        </p:cxnSp>
        <p:cxnSp>
          <p:nvCxnSpPr>
            <p:cNvPr id="223" name="Straight Connector 8"/>
            <p:cNvCxnSpPr/>
            <p:nvPr/>
          </p:nvCxnSpPr>
          <p:spPr>
            <a:xfrm>
              <a:off x="7042680" y="0"/>
              <a:ext cx="1222200" cy="6861240"/>
            </a:xfrm>
            <a:prstGeom prst="straightConnector1">
              <a:avLst/>
            </a:prstGeom>
            <a:ln w="9360" cap="rnd">
              <a:solidFill>
                <a:srgbClr val="000080">
                  <a:alpha val="70000"/>
                </a:srgbClr>
              </a:solidFill>
              <a:round/>
            </a:ln>
          </p:spPr>
        </p:cxnSp>
        <p:sp>
          <p:nvSpPr>
            <p:cNvPr id="224" name="Freeform 9"/>
            <p:cNvSpPr/>
            <p:nvPr/>
          </p:nvSpPr>
          <p:spPr>
            <a:xfrm>
              <a:off x="6891840" y="0"/>
              <a:ext cx="2266200" cy="6863400"/>
            </a:xfrm>
            <a:custGeom>
              <a:avLst/>
              <a:gdLst>
                <a:gd name="textAreaLeft" fmla="*/ 0 w 2266200"/>
                <a:gd name="textAreaRight" fmla="*/ 2269440 w 226620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225" name="Freeform 10"/>
            <p:cNvSpPr/>
            <p:nvPr/>
          </p:nvSpPr>
          <p:spPr>
            <a:xfrm>
              <a:off x="7205040" y="-8640"/>
              <a:ext cx="1945080" cy="6863400"/>
            </a:xfrm>
            <a:custGeom>
              <a:avLst/>
              <a:gdLst>
                <a:gd name="textAreaLeft" fmla="*/ 0 w 1945080"/>
                <a:gd name="textAreaRight" fmla="*/ 1948320 w 19450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226" name="Freeform 11"/>
            <p:cNvSpPr/>
            <p:nvPr/>
          </p:nvSpPr>
          <p:spPr>
            <a:xfrm>
              <a:off x="6638040" y="3920040"/>
              <a:ext cx="2510280" cy="2934720"/>
            </a:xfrm>
            <a:custGeom>
              <a:avLst/>
              <a:gdLst>
                <a:gd name="textAreaLeft" fmla="*/ 0 w 2510280"/>
                <a:gd name="textAreaRight" fmla="*/ 2513520 w 2510280"/>
                <a:gd name="textAreaTop" fmla="*/ 0 h 2934720"/>
                <a:gd name="textAreaBottom" fmla="*/ 2937960 h 2934720"/>
              </a:gdLst>
              <a:ahLst/>
              <a:cxnLst/>
              <a:rect l="textAreaLeft" t="textAreaTop" r="textAreaRight" b="textAreaBottom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227" name="Freeform 12"/>
            <p:cNvSpPr/>
            <p:nvPr/>
          </p:nvSpPr>
          <p:spPr>
            <a:xfrm>
              <a:off x="7010280" y="-8640"/>
              <a:ext cx="2139480" cy="6863400"/>
            </a:xfrm>
            <a:custGeom>
              <a:avLst/>
              <a:gdLst>
                <a:gd name="textAreaLeft" fmla="*/ 0 w 2139480"/>
                <a:gd name="textAreaRight" fmla="*/ 2142720 w 21394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228" name="Freeform 13"/>
            <p:cNvSpPr/>
            <p:nvPr/>
          </p:nvSpPr>
          <p:spPr>
            <a:xfrm>
              <a:off x="8295840" y="-8640"/>
              <a:ext cx="854280" cy="6863400"/>
            </a:xfrm>
            <a:custGeom>
              <a:avLst/>
              <a:gdLst>
                <a:gd name="textAreaLeft" fmla="*/ 0 w 854280"/>
                <a:gd name="textAreaRight" fmla="*/ 857520 w 8542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229" name="Freeform 14"/>
            <p:cNvSpPr/>
            <p:nvPr/>
          </p:nvSpPr>
          <p:spPr>
            <a:xfrm>
              <a:off x="8094240" y="-8640"/>
              <a:ext cx="1063440" cy="6863400"/>
            </a:xfrm>
            <a:custGeom>
              <a:avLst/>
              <a:gdLst>
                <a:gd name="textAreaLeft" fmla="*/ 0 w 1063440"/>
                <a:gd name="textAreaRight" fmla="*/ 1066680 w 106344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230" name="Freeform 15"/>
            <p:cNvSpPr/>
            <p:nvPr/>
          </p:nvSpPr>
          <p:spPr>
            <a:xfrm>
              <a:off x="8068680" y="4893840"/>
              <a:ext cx="1090800" cy="1960920"/>
            </a:xfrm>
            <a:custGeom>
              <a:avLst/>
              <a:gdLst>
                <a:gd name="textAreaLeft" fmla="*/ 0 w 1090800"/>
                <a:gd name="textAreaRight" fmla="*/ 1094040 w 1090800"/>
                <a:gd name="textAreaTop" fmla="*/ 0 h 1960920"/>
                <a:gd name="textAreaBottom" fmla="*/ 1964160 h 1960920"/>
              </a:gdLst>
              <a:ahLst/>
              <a:cxnLst/>
              <a:rect l="textAreaLeft" t="textAreaTop" r="textAreaRight" b="textAreaBottom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</p:grpSp>
      <p:sp>
        <p:nvSpPr>
          <p:cNvPr id="23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880" cy="1144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p>
            <a:pPr indent="0">
              <a:buNone/>
            </a:pPr>
            <a:r>
              <a:rPr lang="uk-UA" sz="1800" b="0" u="none" strike="noStrike">
                <a:solidFill>
                  <a:srgbClr val="000000"/>
                </a:solidFill>
                <a:uFillTx/>
                <a:latin typeface="Arial" panose="020B0604020202020204"/>
              </a:rPr>
              <a:t>Для правки тексту заголовка клацніть мишею</a:t>
            </a:r>
            <a:endParaRPr lang="uk-UA" sz="18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232" name="PlaceHolder 2"/>
          <p:cNvSpPr>
            <a:spLocks noGrp="1"/>
          </p:cNvSpPr>
          <p:nvPr>
            <p:ph type="ftr" idx="37"/>
          </p:nvPr>
        </p:nvSpPr>
        <p:spPr>
          <a:xfrm>
            <a:off x="609480" y="6041520"/>
            <a:ext cx="461988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rPr>
              <a:t>&lt;нижній колонтитул&gt;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233" name="PlaceHolder 3"/>
          <p:cNvSpPr>
            <a:spLocks noGrp="1"/>
          </p:cNvSpPr>
          <p:nvPr>
            <p:ph type="sldNum" idx="38"/>
          </p:nvPr>
        </p:nvSpPr>
        <p:spPr>
          <a:xfrm>
            <a:off x="6444720" y="6041520"/>
            <a:ext cx="50940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pos="0" algn="l"/>
              </a:tabLst>
              <a:defRPr lang="uk-UA" sz="900" b="0" u="none" strike="noStrike">
                <a:solidFill>
                  <a:schemeClr val="accent1"/>
                </a:solidFill>
                <a:uFillTx/>
                <a:latin typeface="Trebuchet MS" panose="020B0603020202020204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4AF1FC4A-1E4A-4A65-9289-5F62784537BA}" type="slidenum">
              <a:rPr lang="uk-UA" sz="900" b="0" u="none" strike="noStrike">
                <a:solidFill>
                  <a:schemeClr val="accent1"/>
                </a:solidFill>
                <a:uFillTx/>
                <a:latin typeface="Trebuchet MS" panose="020B0603020202020204"/>
              </a:rPr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234" name="PlaceHolder 4"/>
          <p:cNvSpPr>
            <a:spLocks noGrp="1"/>
          </p:cNvSpPr>
          <p:nvPr>
            <p:ph type="dt" idx="39"/>
          </p:nvPr>
        </p:nvSpPr>
        <p:spPr>
          <a:xfrm>
            <a:off x="5405400" y="6041520"/>
            <a:ext cx="68076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defRPr>
            </a:lvl1pPr>
          </a:lstStyle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rPr>
              <a:t>&lt;дата/час&gt;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</p:sldLayoutIdLst>
  <p:txStyles>
    <p:titleStyle/>
    <p:bodyStyle/>
    <p:otherStyle/>
  </p:txStyles>
</p:sldMaster>
</file>

<file path=ppt/slideMasters/slideMaster1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6" name="Group 16"/>
          <p:cNvGrpSpPr/>
          <p:nvPr/>
        </p:nvGrpSpPr>
        <p:grpSpPr>
          <a:xfrm>
            <a:off x="-8640" y="-8640"/>
            <a:ext cx="9168120" cy="6872040"/>
            <a:chOff x="-8640" y="-8640"/>
            <a:chExt cx="9168120" cy="6872040"/>
          </a:xfrm>
        </p:grpSpPr>
        <p:sp>
          <p:nvSpPr>
            <p:cNvPr id="237" name="Freeform 6"/>
            <p:cNvSpPr/>
            <p:nvPr/>
          </p:nvSpPr>
          <p:spPr>
            <a:xfrm>
              <a:off x="-8640" y="4013280"/>
              <a:ext cx="453960" cy="2850120"/>
            </a:xfrm>
            <a:custGeom>
              <a:avLst/>
              <a:gdLst>
                <a:gd name="textAreaLeft" fmla="*/ 0 w 453960"/>
                <a:gd name="textAreaRight" fmla="*/ 457200 w 453960"/>
                <a:gd name="textAreaTop" fmla="*/ 0 h 2850120"/>
                <a:gd name="textAreaBottom" fmla="*/ 2853360 h 2850120"/>
              </a:gdLst>
              <a:ahLst/>
              <a:cxnLst/>
              <a:rect l="textAreaLeft" t="textAreaTop" r="textAreaRight" b="textAreaBottom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cxnSp>
          <p:nvCxnSpPr>
            <p:cNvPr id="238" name="Straight Connector 7"/>
            <p:cNvCxnSpPr/>
            <p:nvPr/>
          </p:nvCxnSpPr>
          <p:spPr>
            <a:xfrm flipV="1">
              <a:off x="5130720" y="4175280"/>
              <a:ext cx="4025520" cy="2685960"/>
            </a:xfrm>
            <a:prstGeom prst="straightConnector1">
              <a:avLst/>
            </a:prstGeom>
            <a:ln w="9360" cap="rnd">
              <a:solidFill>
                <a:srgbClr val="000080">
                  <a:alpha val="70000"/>
                </a:srgbClr>
              </a:solidFill>
              <a:round/>
            </a:ln>
          </p:spPr>
        </p:cxnSp>
        <p:cxnSp>
          <p:nvCxnSpPr>
            <p:cNvPr id="239" name="Straight Connector 8"/>
            <p:cNvCxnSpPr/>
            <p:nvPr/>
          </p:nvCxnSpPr>
          <p:spPr>
            <a:xfrm>
              <a:off x="7042680" y="0"/>
              <a:ext cx="1222200" cy="6861240"/>
            </a:xfrm>
            <a:prstGeom prst="straightConnector1">
              <a:avLst/>
            </a:prstGeom>
            <a:ln w="9360" cap="rnd">
              <a:solidFill>
                <a:srgbClr val="000080">
                  <a:alpha val="70000"/>
                </a:srgbClr>
              </a:solidFill>
              <a:round/>
            </a:ln>
          </p:spPr>
        </p:cxnSp>
        <p:sp>
          <p:nvSpPr>
            <p:cNvPr id="240" name="Freeform 9"/>
            <p:cNvSpPr/>
            <p:nvPr/>
          </p:nvSpPr>
          <p:spPr>
            <a:xfrm>
              <a:off x="6891840" y="0"/>
              <a:ext cx="2266200" cy="6863400"/>
            </a:xfrm>
            <a:custGeom>
              <a:avLst/>
              <a:gdLst>
                <a:gd name="textAreaLeft" fmla="*/ 0 w 2266200"/>
                <a:gd name="textAreaRight" fmla="*/ 2269440 w 226620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241" name="Freeform 10"/>
            <p:cNvSpPr/>
            <p:nvPr/>
          </p:nvSpPr>
          <p:spPr>
            <a:xfrm>
              <a:off x="7205040" y="-8640"/>
              <a:ext cx="1945080" cy="6863400"/>
            </a:xfrm>
            <a:custGeom>
              <a:avLst/>
              <a:gdLst>
                <a:gd name="textAreaLeft" fmla="*/ 0 w 1945080"/>
                <a:gd name="textAreaRight" fmla="*/ 1948320 w 19450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242" name="Freeform 11"/>
            <p:cNvSpPr/>
            <p:nvPr/>
          </p:nvSpPr>
          <p:spPr>
            <a:xfrm>
              <a:off x="6638040" y="3920040"/>
              <a:ext cx="2510280" cy="2934720"/>
            </a:xfrm>
            <a:custGeom>
              <a:avLst/>
              <a:gdLst>
                <a:gd name="textAreaLeft" fmla="*/ 0 w 2510280"/>
                <a:gd name="textAreaRight" fmla="*/ 2513520 w 2510280"/>
                <a:gd name="textAreaTop" fmla="*/ 0 h 2934720"/>
                <a:gd name="textAreaBottom" fmla="*/ 2937960 h 2934720"/>
              </a:gdLst>
              <a:ahLst/>
              <a:cxnLst/>
              <a:rect l="textAreaLeft" t="textAreaTop" r="textAreaRight" b="textAreaBottom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243" name="Freeform 12"/>
            <p:cNvSpPr/>
            <p:nvPr/>
          </p:nvSpPr>
          <p:spPr>
            <a:xfrm>
              <a:off x="7010280" y="-8640"/>
              <a:ext cx="2139480" cy="6863400"/>
            </a:xfrm>
            <a:custGeom>
              <a:avLst/>
              <a:gdLst>
                <a:gd name="textAreaLeft" fmla="*/ 0 w 2139480"/>
                <a:gd name="textAreaRight" fmla="*/ 2142720 w 21394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244" name="Freeform 13"/>
            <p:cNvSpPr/>
            <p:nvPr/>
          </p:nvSpPr>
          <p:spPr>
            <a:xfrm>
              <a:off x="8295840" y="-8640"/>
              <a:ext cx="854280" cy="6863400"/>
            </a:xfrm>
            <a:custGeom>
              <a:avLst/>
              <a:gdLst>
                <a:gd name="textAreaLeft" fmla="*/ 0 w 854280"/>
                <a:gd name="textAreaRight" fmla="*/ 857520 w 8542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245" name="Freeform 14"/>
            <p:cNvSpPr/>
            <p:nvPr/>
          </p:nvSpPr>
          <p:spPr>
            <a:xfrm>
              <a:off x="8094240" y="-8640"/>
              <a:ext cx="1063440" cy="6863400"/>
            </a:xfrm>
            <a:custGeom>
              <a:avLst/>
              <a:gdLst>
                <a:gd name="textAreaLeft" fmla="*/ 0 w 1063440"/>
                <a:gd name="textAreaRight" fmla="*/ 1066680 w 106344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246" name="Freeform 15"/>
            <p:cNvSpPr/>
            <p:nvPr/>
          </p:nvSpPr>
          <p:spPr>
            <a:xfrm>
              <a:off x="8068680" y="4893840"/>
              <a:ext cx="1090800" cy="1960920"/>
            </a:xfrm>
            <a:custGeom>
              <a:avLst/>
              <a:gdLst>
                <a:gd name="textAreaLeft" fmla="*/ 0 w 1090800"/>
                <a:gd name="textAreaRight" fmla="*/ 1094040 w 1090800"/>
                <a:gd name="textAreaTop" fmla="*/ 0 h 1960920"/>
                <a:gd name="textAreaBottom" fmla="*/ 1964160 h 1960920"/>
              </a:gdLst>
              <a:ahLst/>
              <a:cxnLst/>
              <a:rect l="textAreaLeft" t="textAreaTop" r="textAreaRight" b="textAreaBottom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</p:grpSp>
      <p:sp>
        <p:nvSpPr>
          <p:cNvPr id="24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880" cy="1144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p>
            <a:pPr indent="0">
              <a:buNone/>
            </a:pPr>
            <a:r>
              <a:rPr lang="uk-UA" sz="1800" b="0" u="none" strike="noStrike">
                <a:solidFill>
                  <a:srgbClr val="000000"/>
                </a:solidFill>
                <a:uFillTx/>
                <a:latin typeface="Arial" panose="020B0604020202020204"/>
              </a:rPr>
              <a:t>Для правки тексту заголовка клацніть мишею</a:t>
            </a:r>
            <a:endParaRPr lang="uk-UA" sz="18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248" name="PlaceHolder 2"/>
          <p:cNvSpPr>
            <a:spLocks noGrp="1"/>
          </p:cNvSpPr>
          <p:nvPr>
            <p:ph type="ftr" idx="40"/>
          </p:nvPr>
        </p:nvSpPr>
        <p:spPr>
          <a:xfrm>
            <a:off x="609480" y="6041520"/>
            <a:ext cx="461988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rPr>
              <a:t>&lt;нижній колонтитул&gt;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249" name="PlaceHolder 3"/>
          <p:cNvSpPr>
            <a:spLocks noGrp="1"/>
          </p:cNvSpPr>
          <p:nvPr>
            <p:ph type="sldNum" idx="41"/>
          </p:nvPr>
        </p:nvSpPr>
        <p:spPr>
          <a:xfrm>
            <a:off x="6444720" y="6041520"/>
            <a:ext cx="50940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pos="0" algn="l"/>
              </a:tabLst>
              <a:defRPr lang="uk-UA" sz="900" b="0" u="none" strike="noStrike">
                <a:solidFill>
                  <a:schemeClr val="accent1"/>
                </a:solidFill>
                <a:uFillTx/>
                <a:latin typeface="Trebuchet MS" panose="020B0603020202020204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98CDEEB9-7E33-4E52-8E09-BAAC0105671A}" type="slidenum">
              <a:rPr lang="uk-UA" sz="900" b="0" u="none" strike="noStrike">
                <a:solidFill>
                  <a:schemeClr val="accent1"/>
                </a:solidFill>
                <a:uFillTx/>
                <a:latin typeface="Trebuchet MS" panose="020B0603020202020204"/>
              </a:rPr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250" name="PlaceHolder 4"/>
          <p:cNvSpPr>
            <a:spLocks noGrp="1"/>
          </p:cNvSpPr>
          <p:nvPr>
            <p:ph type="dt" idx="42"/>
          </p:nvPr>
        </p:nvSpPr>
        <p:spPr>
          <a:xfrm>
            <a:off x="5405400" y="6041520"/>
            <a:ext cx="68076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defRPr>
            </a:lvl1pPr>
          </a:lstStyle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rPr>
              <a:t>&lt;дата/час&gt;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251" name="PlaceHolder 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p>
            <a:pPr marL="431800" indent="-323850">
              <a:spcBef>
                <a:spcPts val="141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uk-UA" sz="3200" b="0" u="none" strike="noStrike">
                <a:solidFill>
                  <a:srgbClr val="000000"/>
                </a:solidFill>
                <a:uFillTx/>
                <a:latin typeface="Arial" panose="020B0604020202020204"/>
              </a:rPr>
              <a:t>Для редагування структури клацніть мишею</a:t>
            </a:r>
            <a:endParaRPr lang="uk-UA" sz="32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  <a:p>
            <a:pPr marL="864235" lvl="1" indent="-323850">
              <a:spcBef>
                <a:spcPts val="1135"/>
              </a:spcBef>
              <a:buClr>
                <a:srgbClr val="000000"/>
              </a:buClr>
              <a:buSzPct val="75000"/>
              <a:buFont typeface="Symbol" panose="05050102010706020507" charset="2"/>
              <a:buChar char=""/>
            </a:pPr>
            <a:r>
              <a:rPr lang="uk-UA" sz="2800" b="0" u="none" strike="noStrike">
                <a:solidFill>
                  <a:srgbClr val="000000"/>
                </a:solidFill>
                <a:uFillTx/>
                <a:latin typeface="Arial" panose="020B0604020202020204"/>
              </a:rPr>
              <a:t>Другий рівень структури</a:t>
            </a:r>
            <a:endParaRPr lang="uk-UA" sz="28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  <a:p>
            <a:pPr marL="1296035" lvl="2" indent="-288290">
              <a:spcBef>
                <a:spcPts val="850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uk-UA" sz="2400" b="0" u="none" strike="noStrike">
                <a:solidFill>
                  <a:srgbClr val="000000"/>
                </a:solidFill>
                <a:uFillTx/>
                <a:latin typeface="Arial" panose="020B0604020202020204"/>
              </a:rPr>
              <a:t>Третій рівень структури</a:t>
            </a:r>
            <a:endParaRPr lang="uk-UA" sz="24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  <a:p>
            <a:pPr marL="1727835" lvl="3" indent="-215900">
              <a:spcBef>
                <a:spcPts val="565"/>
              </a:spcBef>
              <a:buClr>
                <a:srgbClr val="000000"/>
              </a:buClr>
              <a:buSzPct val="75000"/>
              <a:buFont typeface="Symbol" panose="05050102010706020507" charset="2"/>
              <a:buChar char=""/>
            </a:pPr>
            <a:r>
              <a:rPr lang="uk-UA" sz="2000" b="0" u="none" strike="noStrike">
                <a:solidFill>
                  <a:srgbClr val="000000"/>
                </a:solidFill>
                <a:uFillTx/>
                <a:latin typeface="Arial" panose="020B0604020202020204"/>
              </a:rPr>
              <a:t>Четвертий рівень структури</a:t>
            </a:r>
            <a:endParaRPr lang="uk-UA" sz="20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  <a:p>
            <a:pPr marL="2160270" lvl="4" indent="-215900"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uk-UA" sz="2000" b="0" u="none" strike="noStrike">
                <a:solidFill>
                  <a:srgbClr val="000000"/>
                </a:solidFill>
                <a:uFillTx/>
                <a:latin typeface="Arial" panose="020B0604020202020204"/>
              </a:rPr>
              <a:t>П'ятий рівень структури</a:t>
            </a:r>
            <a:endParaRPr lang="uk-UA" sz="20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  <a:p>
            <a:pPr marL="2592070" lvl="5" indent="-215900"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uk-UA" sz="2000" b="0" u="none" strike="noStrike">
                <a:solidFill>
                  <a:srgbClr val="000000"/>
                </a:solidFill>
                <a:uFillTx/>
                <a:latin typeface="Arial" panose="020B0604020202020204"/>
              </a:rPr>
              <a:t>Шостий рівень структури</a:t>
            </a:r>
            <a:endParaRPr lang="uk-UA" sz="20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  <a:p>
            <a:pPr marL="3023870" lvl="6" indent="-215900"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uk-UA" sz="2000" b="0" u="none" strike="noStrike">
                <a:solidFill>
                  <a:srgbClr val="000000"/>
                </a:solidFill>
                <a:uFillTx/>
                <a:latin typeface="Arial" panose="020B0604020202020204"/>
              </a:rPr>
              <a:t>Сьомий рівень структури</a:t>
            </a:r>
            <a:endParaRPr lang="uk-UA" sz="20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</p:sldLayoutIdLst>
  <p:txStyles>
    <p:titleStyle/>
    <p:bodyStyle/>
    <p:otherStyle/>
  </p:txStyles>
</p:sldMaster>
</file>

<file path=ppt/slideMasters/slideMaster1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1588" y="333375"/>
            <a:ext cx="9144000" cy="1009650"/>
          </a:xfrm>
          <a:prstGeom prst="rect">
            <a:avLst/>
          </a:prstGeom>
          <a:gradFill rotWithShape="0">
            <a:gsLst>
              <a:gs pos="0">
                <a:schemeClr val="bg2">
                  <a:gamma/>
                  <a:tint val="0"/>
                  <a:invGamma/>
                </a:schemeClr>
              </a:gs>
              <a:gs pos="100000">
                <a:schemeClr val="bg2">
                  <a:alpha val="53999"/>
                </a:schemeClr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pic>
        <p:nvPicPr>
          <p:cNvPr id="1027" name="Picture 3" descr="关系图"/>
          <p:cNvPicPr>
            <a:picLocks noChangeAspect="1"/>
          </p:cNvPicPr>
          <p:nvPr/>
        </p:nvPicPr>
        <p:blipFill>
          <a:blip r:embed="rId12"/>
          <a:srcRect t="1094" r="8122" b="13318"/>
          <a:stretch>
            <a:fillRect/>
          </a:stretch>
        </p:blipFill>
        <p:spPr>
          <a:xfrm>
            <a:off x="5797550" y="4438650"/>
            <a:ext cx="3340100" cy="233362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028" name="Rectangle 4"/>
          <p:cNvSpPr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p>
            <a:pPr lvl="0"/>
            <a:r>
              <a:rPr lang="en-US" altLang="zh-CN" dirty="0"/>
              <a:t>Click to edit Master title style</a:t>
            </a:r>
            <a:endParaRPr lang="en-US" altLang="zh-CN" dirty="0"/>
          </a:p>
        </p:txBody>
      </p:sp>
      <p:sp>
        <p:nvSpPr>
          <p:cNvPr id="1029" name="Rectangle 5"/>
          <p:cNvSpPr/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rPr lang="en-US" altLang="zh-CN" dirty="0"/>
              <a:t>Click to edit Master text styles</a:t>
            </a:r>
            <a:endParaRPr lang="en-US" altLang="zh-CN" dirty="0"/>
          </a:p>
          <a:p>
            <a:pPr lvl="1"/>
            <a:r>
              <a:rPr lang="en-US" altLang="zh-CN" dirty="0"/>
              <a:t>Second level</a:t>
            </a:r>
            <a:endParaRPr lang="en-US" altLang="zh-CN" dirty="0"/>
          </a:p>
          <a:p>
            <a:pPr lvl="2"/>
            <a:r>
              <a:rPr lang="en-US" altLang="zh-CN" dirty="0"/>
              <a:t>Third level</a:t>
            </a:r>
            <a:endParaRPr lang="en-US" altLang="zh-CN" dirty="0"/>
          </a:p>
          <a:p>
            <a:pPr lvl="3"/>
            <a:r>
              <a:rPr lang="en-US" altLang="zh-CN" dirty="0"/>
              <a:t>Fourth level</a:t>
            </a:r>
            <a:endParaRPr lang="en-US" altLang="zh-CN" dirty="0"/>
          </a:p>
          <a:p>
            <a:pPr lvl="4"/>
            <a:r>
              <a:rPr lang="en-US" altLang="zh-CN" dirty="0"/>
              <a:t>Fifth level</a:t>
            </a:r>
            <a:endParaRPr lang="en-US" altLang="zh-CN" dirty="0"/>
          </a:p>
        </p:txBody>
      </p:sp>
      <p:sp>
        <p:nvSpPr>
          <p:cNvPr id="1030" name="Rectangle 6"/>
          <p:cNvSpPr>
            <a:spLocks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 sz="1400"/>
            </a:lvl1pPr>
          </a:lstStyle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rPr>
              <a:t>&lt;дата/час&gt;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1031" name="Rectangle 7"/>
          <p:cNvSpPr>
            <a:spLocks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ctr">
              <a:defRPr sz="1400"/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rPr>
              <a:t>&lt;нижній колонтитул&gt;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1032" name="Rectangle 8"/>
          <p:cNvSpPr>
            <a:spLocks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r">
              <a:defRPr sz="1400"/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2554BF03-EC23-4DEF-9C46-7D0D697E20AD}" type="slidenum">
              <a:rPr lang="uk-UA" sz="900" b="0" u="none" strike="noStrike">
                <a:solidFill>
                  <a:schemeClr val="accent1"/>
                </a:solidFill>
                <a:uFillTx/>
                <a:latin typeface="Trebuchet MS" panose="020B0603020202020204"/>
              </a:rPr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6" grpId="0" bldLvl="0" animBg="1"/>
      <p:bldP spid="1028" grpId="0" bldLvl="0"/>
    </p:bldLst>
  </p:timing>
  <p:hf sldNum="0" hdr="0" ftr="0" dt="0"/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SimSun" panose="02010600030101010101" pitchFamily="2" charset="-122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SimSun" panose="02010600030101010101" pitchFamily="2" charset="-122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SimSun" panose="02010600030101010101" pitchFamily="2" charset="-122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SimSun" panose="02010600030101010101" pitchFamily="2" charset="-122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SimSun" panose="02010600030101010101" pitchFamily="2" charset="-122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SimSun" panose="02010600030101010101" pitchFamily="2" charset="-122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SimSun" panose="02010600030101010101" pitchFamily="2" charset="-122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SimSun" panose="02010600030101010101" pitchFamily="2" charset="-122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6" name="Group 16"/>
          <p:cNvGrpSpPr/>
          <p:nvPr/>
        </p:nvGrpSpPr>
        <p:grpSpPr>
          <a:xfrm>
            <a:off x="-8640" y="-8640"/>
            <a:ext cx="9168120" cy="6872040"/>
            <a:chOff x="-8640" y="-8640"/>
            <a:chExt cx="9168120" cy="6872040"/>
          </a:xfrm>
        </p:grpSpPr>
        <p:sp>
          <p:nvSpPr>
            <p:cNvPr id="57" name="Freeform 6"/>
            <p:cNvSpPr/>
            <p:nvPr/>
          </p:nvSpPr>
          <p:spPr>
            <a:xfrm>
              <a:off x="-8640" y="4013280"/>
              <a:ext cx="453960" cy="2850120"/>
            </a:xfrm>
            <a:custGeom>
              <a:avLst/>
              <a:gdLst>
                <a:gd name="textAreaLeft" fmla="*/ 0 w 453960"/>
                <a:gd name="textAreaRight" fmla="*/ 457200 w 453960"/>
                <a:gd name="textAreaTop" fmla="*/ 0 h 2850120"/>
                <a:gd name="textAreaBottom" fmla="*/ 2853360 h 2850120"/>
              </a:gdLst>
              <a:ahLst/>
              <a:cxnLst/>
              <a:rect l="textAreaLeft" t="textAreaTop" r="textAreaRight" b="textAreaBottom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cxnSp>
          <p:nvCxnSpPr>
            <p:cNvPr id="58" name="Straight Connector 7"/>
            <p:cNvCxnSpPr/>
            <p:nvPr/>
          </p:nvCxnSpPr>
          <p:spPr>
            <a:xfrm flipV="1">
              <a:off x="5130720" y="4175280"/>
              <a:ext cx="4025520" cy="2685960"/>
            </a:xfrm>
            <a:prstGeom prst="straightConnector1">
              <a:avLst/>
            </a:prstGeom>
            <a:ln w="9360" cap="rnd">
              <a:solidFill>
                <a:srgbClr val="000080">
                  <a:alpha val="70000"/>
                </a:srgbClr>
              </a:solidFill>
              <a:round/>
            </a:ln>
          </p:spPr>
        </p:cxnSp>
        <p:cxnSp>
          <p:nvCxnSpPr>
            <p:cNvPr id="59" name="Straight Connector 8"/>
            <p:cNvCxnSpPr/>
            <p:nvPr/>
          </p:nvCxnSpPr>
          <p:spPr>
            <a:xfrm>
              <a:off x="7042680" y="0"/>
              <a:ext cx="1222200" cy="6861240"/>
            </a:xfrm>
            <a:prstGeom prst="straightConnector1">
              <a:avLst/>
            </a:prstGeom>
            <a:ln w="9360" cap="rnd">
              <a:solidFill>
                <a:srgbClr val="000080">
                  <a:alpha val="70000"/>
                </a:srgbClr>
              </a:solidFill>
              <a:round/>
            </a:ln>
          </p:spPr>
        </p:cxnSp>
        <p:sp>
          <p:nvSpPr>
            <p:cNvPr id="60" name="Freeform 9"/>
            <p:cNvSpPr/>
            <p:nvPr/>
          </p:nvSpPr>
          <p:spPr>
            <a:xfrm>
              <a:off x="6891840" y="0"/>
              <a:ext cx="2266200" cy="6863400"/>
            </a:xfrm>
            <a:custGeom>
              <a:avLst/>
              <a:gdLst>
                <a:gd name="textAreaLeft" fmla="*/ 0 w 2266200"/>
                <a:gd name="textAreaRight" fmla="*/ 2269440 w 226620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61" name="Freeform 10"/>
            <p:cNvSpPr/>
            <p:nvPr/>
          </p:nvSpPr>
          <p:spPr>
            <a:xfrm>
              <a:off x="7205040" y="-8640"/>
              <a:ext cx="1945080" cy="6863400"/>
            </a:xfrm>
            <a:custGeom>
              <a:avLst/>
              <a:gdLst>
                <a:gd name="textAreaLeft" fmla="*/ 0 w 1945080"/>
                <a:gd name="textAreaRight" fmla="*/ 1948320 w 19450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62" name="Freeform 11"/>
            <p:cNvSpPr/>
            <p:nvPr/>
          </p:nvSpPr>
          <p:spPr>
            <a:xfrm>
              <a:off x="6638040" y="3920040"/>
              <a:ext cx="2510280" cy="2934720"/>
            </a:xfrm>
            <a:custGeom>
              <a:avLst/>
              <a:gdLst>
                <a:gd name="textAreaLeft" fmla="*/ 0 w 2510280"/>
                <a:gd name="textAreaRight" fmla="*/ 2513520 w 2510280"/>
                <a:gd name="textAreaTop" fmla="*/ 0 h 2934720"/>
                <a:gd name="textAreaBottom" fmla="*/ 2937960 h 2934720"/>
              </a:gdLst>
              <a:ahLst/>
              <a:cxnLst/>
              <a:rect l="textAreaLeft" t="textAreaTop" r="textAreaRight" b="textAreaBottom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63" name="Freeform 12"/>
            <p:cNvSpPr/>
            <p:nvPr/>
          </p:nvSpPr>
          <p:spPr>
            <a:xfrm>
              <a:off x="7010280" y="-8640"/>
              <a:ext cx="2139480" cy="6863400"/>
            </a:xfrm>
            <a:custGeom>
              <a:avLst/>
              <a:gdLst>
                <a:gd name="textAreaLeft" fmla="*/ 0 w 2139480"/>
                <a:gd name="textAreaRight" fmla="*/ 2142720 w 21394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64" name="Freeform 13"/>
            <p:cNvSpPr/>
            <p:nvPr/>
          </p:nvSpPr>
          <p:spPr>
            <a:xfrm>
              <a:off x="8295840" y="-8640"/>
              <a:ext cx="854280" cy="6863400"/>
            </a:xfrm>
            <a:custGeom>
              <a:avLst/>
              <a:gdLst>
                <a:gd name="textAreaLeft" fmla="*/ 0 w 854280"/>
                <a:gd name="textAreaRight" fmla="*/ 857520 w 8542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65" name="Freeform 14"/>
            <p:cNvSpPr/>
            <p:nvPr/>
          </p:nvSpPr>
          <p:spPr>
            <a:xfrm>
              <a:off x="8094240" y="-8640"/>
              <a:ext cx="1063440" cy="6863400"/>
            </a:xfrm>
            <a:custGeom>
              <a:avLst/>
              <a:gdLst>
                <a:gd name="textAreaLeft" fmla="*/ 0 w 1063440"/>
                <a:gd name="textAreaRight" fmla="*/ 1066680 w 106344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66" name="Freeform 15"/>
            <p:cNvSpPr/>
            <p:nvPr/>
          </p:nvSpPr>
          <p:spPr>
            <a:xfrm>
              <a:off x="8068680" y="4893840"/>
              <a:ext cx="1090800" cy="1960920"/>
            </a:xfrm>
            <a:custGeom>
              <a:avLst/>
              <a:gdLst>
                <a:gd name="textAreaLeft" fmla="*/ 0 w 1090800"/>
                <a:gd name="textAreaRight" fmla="*/ 1094040 w 1090800"/>
                <a:gd name="textAreaTop" fmla="*/ 0 h 1960920"/>
                <a:gd name="textAreaBottom" fmla="*/ 1964160 h 1960920"/>
              </a:gdLst>
              <a:ahLst/>
              <a:cxnLst/>
              <a:rect l="textAreaLeft" t="textAreaTop" r="textAreaRight" b="textAreaBottom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</p:grpSp>
      <p:sp>
        <p:nvSpPr>
          <p:cNvPr id="6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880" cy="1144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p>
            <a:pPr indent="0">
              <a:buNone/>
            </a:pPr>
            <a:r>
              <a:rPr lang="uk-UA" sz="1800" b="0" u="none" strike="noStrike">
                <a:solidFill>
                  <a:srgbClr val="000000"/>
                </a:solidFill>
                <a:uFillTx/>
                <a:latin typeface="Arial" panose="020B0604020202020204"/>
              </a:rPr>
              <a:t>Для правки тексту заголовка клацніть мишею</a:t>
            </a:r>
            <a:endParaRPr lang="uk-UA" sz="18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68" name="PlaceHolder 2"/>
          <p:cNvSpPr>
            <a:spLocks noGrp="1"/>
          </p:cNvSpPr>
          <p:nvPr>
            <p:ph type="ftr" idx="7"/>
          </p:nvPr>
        </p:nvSpPr>
        <p:spPr>
          <a:xfrm>
            <a:off x="609480" y="6041520"/>
            <a:ext cx="461988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rPr>
              <a:t>&lt;нижній колонтитул&gt;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69" name="PlaceHolder 3"/>
          <p:cNvSpPr>
            <a:spLocks noGrp="1"/>
          </p:cNvSpPr>
          <p:nvPr>
            <p:ph type="sldNum" idx="8"/>
          </p:nvPr>
        </p:nvSpPr>
        <p:spPr>
          <a:xfrm>
            <a:off x="6444720" y="6041520"/>
            <a:ext cx="50940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pos="0" algn="l"/>
              </a:tabLst>
              <a:defRPr lang="uk-UA" sz="900" b="0" u="none" strike="noStrike">
                <a:solidFill>
                  <a:schemeClr val="accent1"/>
                </a:solidFill>
                <a:uFillTx/>
                <a:latin typeface="Trebuchet MS" panose="020B0603020202020204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AEBF0F97-B60A-4C5D-A2E0-FAFDD6C4E39F}" type="slidenum">
              <a:rPr lang="uk-UA" sz="900" b="0" u="none" strike="noStrike">
                <a:solidFill>
                  <a:schemeClr val="accent1"/>
                </a:solidFill>
                <a:uFillTx/>
                <a:latin typeface="Trebuchet MS" panose="020B0603020202020204"/>
              </a:rPr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70" name="PlaceHolder 4"/>
          <p:cNvSpPr>
            <a:spLocks noGrp="1"/>
          </p:cNvSpPr>
          <p:nvPr>
            <p:ph type="dt" idx="9"/>
          </p:nvPr>
        </p:nvSpPr>
        <p:spPr>
          <a:xfrm>
            <a:off x="5405400" y="6041520"/>
            <a:ext cx="68076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defRPr>
            </a:lvl1pPr>
          </a:lstStyle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rPr>
              <a:t>&lt;дата/час&gt;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</p:sldLayoutIdLst>
  <p:txStyles>
    <p:titleStyle/>
    <p:bodyStyle/>
    <p:otherStyle/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Group 16"/>
          <p:cNvGrpSpPr/>
          <p:nvPr/>
        </p:nvGrpSpPr>
        <p:grpSpPr>
          <a:xfrm>
            <a:off x="-8640" y="-8640"/>
            <a:ext cx="9168120" cy="6872040"/>
            <a:chOff x="-8640" y="-8640"/>
            <a:chExt cx="9168120" cy="6872040"/>
          </a:xfrm>
        </p:grpSpPr>
        <p:sp>
          <p:nvSpPr>
            <p:cNvPr id="73" name="Freeform 6"/>
            <p:cNvSpPr/>
            <p:nvPr/>
          </p:nvSpPr>
          <p:spPr>
            <a:xfrm>
              <a:off x="-8640" y="4013280"/>
              <a:ext cx="453960" cy="2850120"/>
            </a:xfrm>
            <a:custGeom>
              <a:avLst/>
              <a:gdLst>
                <a:gd name="textAreaLeft" fmla="*/ 0 w 453960"/>
                <a:gd name="textAreaRight" fmla="*/ 457200 w 453960"/>
                <a:gd name="textAreaTop" fmla="*/ 0 h 2850120"/>
                <a:gd name="textAreaBottom" fmla="*/ 2853360 h 2850120"/>
              </a:gdLst>
              <a:ahLst/>
              <a:cxnLst/>
              <a:rect l="textAreaLeft" t="textAreaTop" r="textAreaRight" b="textAreaBottom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cxnSp>
          <p:nvCxnSpPr>
            <p:cNvPr id="74" name="Straight Connector 7"/>
            <p:cNvCxnSpPr/>
            <p:nvPr/>
          </p:nvCxnSpPr>
          <p:spPr>
            <a:xfrm flipV="1">
              <a:off x="5130720" y="4175280"/>
              <a:ext cx="4025520" cy="2685960"/>
            </a:xfrm>
            <a:prstGeom prst="straightConnector1">
              <a:avLst/>
            </a:prstGeom>
            <a:ln w="9360" cap="rnd">
              <a:solidFill>
                <a:srgbClr val="000080">
                  <a:alpha val="70000"/>
                </a:srgbClr>
              </a:solidFill>
              <a:round/>
            </a:ln>
          </p:spPr>
        </p:cxnSp>
        <p:cxnSp>
          <p:nvCxnSpPr>
            <p:cNvPr id="75" name="Straight Connector 8"/>
            <p:cNvCxnSpPr/>
            <p:nvPr/>
          </p:nvCxnSpPr>
          <p:spPr>
            <a:xfrm>
              <a:off x="7042680" y="0"/>
              <a:ext cx="1222200" cy="6861240"/>
            </a:xfrm>
            <a:prstGeom prst="straightConnector1">
              <a:avLst/>
            </a:prstGeom>
            <a:ln w="9360" cap="rnd">
              <a:solidFill>
                <a:srgbClr val="000080">
                  <a:alpha val="70000"/>
                </a:srgbClr>
              </a:solidFill>
              <a:round/>
            </a:ln>
          </p:spPr>
        </p:cxnSp>
        <p:sp>
          <p:nvSpPr>
            <p:cNvPr id="76" name="Freeform 9"/>
            <p:cNvSpPr/>
            <p:nvPr/>
          </p:nvSpPr>
          <p:spPr>
            <a:xfrm>
              <a:off x="6891840" y="0"/>
              <a:ext cx="2266200" cy="6863400"/>
            </a:xfrm>
            <a:custGeom>
              <a:avLst/>
              <a:gdLst>
                <a:gd name="textAreaLeft" fmla="*/ 0 w 2266200"/>
                <a:gd name="textAreaRight" fmla="*/ 2269440 w 226620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77" name="Freeform 10"/>
            <p:cNvSpPr/>
            <p:nvPr/>
          </p:nvSpPr>
          <p:spPr>
            <a:xfrm>
              <a:off x="7205040" y="-8640"/>
              <a:ext cx="1945080" cy="6863400"/>
            </a:xfrm>
            <a:custGeom>
              <a:avLst/>
              <a:gdLst>
                <a:gd name="textAreaLeft" fmla="*/ 0 w 1945080"/>
                <a:gd name="textAreaRight" fmla="*/ 1948320 w 19450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78" name="Freeform 11"/>
            <p:cNvSpPr/>
            <p:nvPr/>
          </p:nvSpPr>
          <p:spPr>
            <a:xfrm>
              <a:off x="6638040" y="3920040"/>
              <a:ext cx="2510280" cy="2934720"/>
            </a:xfrm>
            <a:custGeom>
              <a:avLst/>
              <a:gdLst>
                <a:gd name="textAreaLeft" fmla="*/ 0 w 2510280"/>
                <a:gd name="textAreaRight" fmla="*/ 2513520 w 2510280"/>
                <a:gd name="textAreaTop" fmla="*/ 0 h 2934720"/>
                <a:gd name="textAreaBottom" fmla="*/ 2937960 h 2934720"/>
              </a:gdLst>
              <a:ahLst/>
              <a:cxnLst/>
              <a:rect l="textAreaLeft" t="textAreaTop" r="textAreaRight" b="textAreaBottom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79" name="Freeform 12"/>
            <p:cNvSpPr/>
            <p:nvPr/>
          </p:nvSpPr>
          <p:spPr>
            <a:xfrm>
              <a:off x="7010280" y="-8640"/>
              <a:ext cx="2139480" cy="6863400"/>
            </a:xfrm>
            <a:custGeom>
              <a:avLst/>
              <a:gdLst>
                <a:gd name="textAreaLeft" fmla="*/ 0 w 2139480"/>
                <a:gd name="textAreaRight" fmla="*/ 2142720 w 21394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80" name="Freeform 13"/>
            <p:cNvSpPr/>
            <p:nvPr/>
          </p:nvSpPr>
          <p:spPr>
            <a:xfrm>
              <a:off x="8295840" y="-8640"/>
              <a:ext cx="854280" cy="6863400"/>
            </a:xfrm>
            <a:custGeom>
              <a:avLst/>
              <a:gdLst>
                <a:gd name="textAreaLeft" fmla="*/ 0 w 854280"/>
                <a:gd name="textAreaRight" fmla="*/ 857520 w 8542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81" name="Freeform 14"/>
            <p:cNvSpPr/>
            <p:nvPr/>
          </p:nvSpPr>
          <p:spPr>
            <a:xfrm>
              <a:off x="8094240" y="-8640"/>
              <a:ext cx="1063440" cy="6863400"/>
            </a:xfrm>
            <a:custGeom>
              <a:avLst/>
              <a:gdLst>
                <a:gd name="textAreaLeft" fmla="*/ 0 w 1063440"/>
                <a:gd name="textAreaRight" fmla="*/ 1066680 w 106344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82" name="Freeform 15"/>
            <p:cNvSpPr/>
            <p:nvPr/>
          </p:nvSpPr>
          <p:spPr>
            <a:xfrm>
              <a:off x="8068680" y="4893840"/>
              <a:ext cx="1090800" cy="1960920"/>
            </a:xfrm>
            <a:custGeom>
              <a:avLst/>
              <a:gdLst>
                <a:gd name="textAreaLeft" fmla="*/ 0 w 1090800"/>
                <a:gd name="textAreaRight" fmla="*/ 1094040 w 1090800"/>
                <a:gd name="textAreaTop" fmla="*/ 0 h 1960920"/>
                <a:gd name="textAreaBottom" fmla="*/ 1964160 h 1960920"/>
              </a:gdLst>
              <a:ahLst/>
              <a:cxnLst/>
              <a:rect l="textAreaLeft" t="textAreaTop" r="textAreaRight" b="textAreaBottom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</p:grpSp>
      <p:sp>
        <p:nvSpPr>
          <p:cNvPr id="83" name="TextBox 23"/>
          <p:cNvSpPr/>
          <p:nvPr/>
        </p:nvSpPr>
        <p:spPr>
          <a:xfrm>
            <a:off x="482760" y="790200"/>
            <a:ext cx="453960" cy="58140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lIns="90000" tIns="45000" rIns="90000" bIns="45000" anchor="ctr">
            <a:noAutofit/>
          </a:bodyPr>
          <a:p>
            <a:pPr defTabSz="457200">
              <a:lnSpc>
                <a:spcPct val="100000"/>
              </a:lnSpc>
            </a:pPr>
            <a:r>
              <a:rPr lang="en-US" sz="8000" b="0" u="none" strike="noStrike">
                <a:solidFill>
                  <a:schemeClr val="accent1">
                    <a:lumMod val="60000"/>
                    <a:lumOff val="40000"/>
                  </a:schemeClr>
                </a:solidFill>
                <a:uFillTx/>
                <a:latin typeface="Arial" panose="020B0604020202020204"/>
                <a:ea typeface="DejaVu Sans"/>
              </a:rPr>
              <a:t>“</a:t>
            </a:r>
            <a:endParaRPr lang="uk-UA" sz="80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84" name="TextBox 24"/>
          <p:cNvSpPr/>
          <p:nvPr/>
        </p:nvSpPr>
        <p:spPr>
          <a:xfrm>
            <a:off x="6747840" y="2886480"/>
            <a:ext cx="453960" cy="58140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lIns="90000" tIns="45000" rIns="90000" bIns="45000" anchor="ctr">
            <a:noAutofit/>
          </a:bodyPr>
          <a:p>
            <a:pPr defTabSz="457200">
              <a:lnSpc>
                <a:spcPct val="100000"/>
              </a:lnSpc>
            </a:pPr>
            <a:r>
              <a:rPr lang="en-US" sz="8000" b="0" u="none" strike="noStrike">
                <a:solidFill>
                  <a:schemeClr val="accent1">
                    <a:lumMod val="60000"/>
                    <a:lumOff val="40000"/>
                  </a:schemeClr>
                </a:solidFill>
                <a:uFillTx/>
                <a:latin typeface="Arial" panose="020B0604020202020204"/>
                <a:ea typeface="DejaVu Sans"/>
              </a:rPr>
              <a:t>”</a:t>
            </a:r>
            <a:endParaRPr lang="uk-UA" sz="80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8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880" cy="1144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p>
            <a:pPr indent="0">
              <a:buNone/>
            </a:pPr>
            <a:r>
              <a:rPr lang="uk-UA" sz="1800" b="0" u="none" strike="noStrike">
                <a:solidFill>
                  <a:srgbClr val="000000"/>
                </a:solidFill>
                <a:uFillTx/>
                <a:latin typeface="Arial" panose="020B0604020202020204"/>
              </a:rPr>
              <a:t>Для правки тексту заголовка клацніть мишею</a:t>
            </a:r>
            <a:endParaRPr lang="uk-UA" sz="18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86" name="PlaceHolder 2"/>
          <p:cNvSpPr>
            <a:spLocks noGrp="1"/>
          </p:cNvSpPr>
          <p:nvPr>
            <p:ph type="ftr" idx="10"/>
          </p:nvPr>
        </p:nvSpPr>
        <p:spPr>
          <a:xfrm>
            <a:off x="609480" y="6041520"/>
            <a:ext cx="461988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rPr>
              <a:t>&lt;нижній колонтитул&gt;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87" name="PlaceHolder 3"/>
          <p:cNvSpPr>
            <a:spLocks noGrp="1"/>
          </p:cNvSpPr>
          <p:nvPr>
            <p:ph type="sldNum" idx="11"/>
          </p:nvPr>
        </p:nvSpPr>
        <p:spPr>
          <a:xfrm>
            <a:off x="6444720" y="6041520"/>
            <a:ext cx="50940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pos="0" algn="l"/>
              </a:tabLst>
              <a:defRPr lang="uk-UA" sz="900" b="0" u="none" strike="noStrike">
                <a:solidFill>
                  <a:schemeClr val="accent1"/>
                </a:solidFill>
                <a:uFillTx/>
                <a:latin typeface="Trebuchet MS" panose="020B0603020202020204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026CB8A6-9FC9-46F7-9A53-4B16C44EEF2A}" type="slidenum">
              <a:rPr lang="uk-UA" sz="900" b="0" u="none" strike="noStrike">
                <a:solidFill>
                  <a:schemeClr val="accent1"/>
                </a:solidFill>
                <a:uFillTx/>
                <a:latin typeface="Trebuchet MS" panose="020B0603020202020204"/>
              </a:rPr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88" name="PlaceHolder 4"/>
          <p:cNvSpPr>
            <a:spLocks noGrp="1"/>
          </p:cNvSpPr>
          <p:nvPr>
            <p:ph type="dt" idx="12"/>
          </p:nvPr>
        </p:nvSpPr>
        <p:spPr>
          <a:xfrm>
            <a:off x="5405400" y="6041520"/>
            <a:ext cx="68076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defRPr>
            </a:lvl1pPr>
          </a:lstStyle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rPr>
              <a:t>&lt;дата/час&gt;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</p:sldLayoutIdLst>
  <p:txStyles>
    <p:titleStyle/>
    <p:bodyStyle/>
    <p:otherStyle/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0" name="Group 16"/>
          <p:cNvGrpSpPr/>
          <p:nvPr/>
        </p:nvGrpSpPr>
        <p:grpSpPr>
          <a:xfrm>
            <a:off x="-8640" y="-8640"/>
            <a:ext cx="9168120" cy="6872040"/>
            <a:chOff x="-8640" y="-8640"/>
            <a:chExt cx="9168120" cy="6872040"/>
          </a:xfrm>
        </p:grpSpPr>
        <p:sp>
          <p:nvSpPr>
            <p:cNvPr id="91" name="Freeform 6"/>
            <p:cNvSpPr/>
            <p:nvPr/>
          </p:nvSpPr>
          <p:spPr>
            <a:xfrm>
              <a:off x="-8640" y="4013280"/>
              <a:ext cx="453960" cy="2850120"/>
            </a:xfrm>
            <a:custGeom>
              <a:avLst/>
              <a:gdLst>
                <a:gd name="textAreaLeft" fmla="*/ 0 w 453960"/>
                <a:gd name="textAreaRight" fmla="*/ 457200 w 453960"/>
                <a:gd name="textAreaTop" fmla="*/ 0 h 2850120"/>
                <a:gd name="textAreaBottom" fmla="*/ 2853360 h 2850120"/>
              </a:gdLst>
              <a:ahLst/>
              <a:cxnLst/>
              <a:rect l="textAreaLeft" t="textAreaTop" r="textAreaRight" b="textAreaBottom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cxnSp>
          <p:nvCxnSpPr>
            <p:cNvPr id="92" name="Straight Connector 7"/>
            <p:cNvCxnSpPr/>
            <p:nvPr/>
          </p:nvCxnSpPr>
          <p:spPr>
            <a:xfrm flipV="1">
              <a:off x="5130720" y="4175280"/>
              <a:ext cx="4025520" cy="2685960"/>
            </a:xfrm>
            <a:prstGeom prst="straightConnector1">
              <a:avLst/>
            </a:prstGeom>
            <a:ln w="9360" cap="rnd">
              <a:solidFill>
                <a:srgbClr val="000080">
                  <a:alpha val="70000"/>
                </a:srgbClr>
              </a:solidFill>
              <a:round/>
            </a:ln>
          </p:spPr>
        </p:cxnSp>
        <p:cxnSp>
          <p:nvCxnSpPr>
            <p:cNvPr id="93" name="Straight Connector 8"/>
            <p:cNvCxnSpPr/>
            <p:nvPr/>
          </p:nvCxnSpPr>
          <p:spPr>
            <a:xfrm>
              <a:off x="7042680" y="0"/>
              <a:ext cx="1222200" cy="6861240"/>
            </a:xfrm>
            <a:prstGeom prst="straightConnector1">
              <a:avLst/>
            </a:prstGeom>
            <a:ln w="9360" cap="rnd">
              <a:solidFill>
                <a:srgbClr val="000080">
                  <a:alpha val="70000"/>
                </a:srgbClr>
              </a:solidFill>
              <a:round/>
            </a:ln>
          </p:spPr>
        </p:cxnSp>
        <p:sp>
          <p:nvSpPr>
            <p:cNvPr id="94" name="Freeform 9"/>
            <p:cNvSpPr/>
            <p:nvPr/>
          </p:nvSpPr>
          <p:spPr>
            <a:xfrm>
              <a:off x="6891840" y="0"/>
              <a:ext cx="2266200" cy="6863400"/>
            </a:xfrm>
            <a:custGeom>
              <a:avLst/>
              <a:gdLst>
                <a:gd name="textAreaLeft" fmla="*/ 0 w 2266200"/>
                <a:gd name="textAreaRight" fmla="*/ 2269440 w 226620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95" name="Freeform 10"/>
            <p:cNvSpPr/>
            <p:nvPr/>
          </p:nvSpPr>
          <p:spPr>
            <a:xfrm>
              <a:off x="7205040" y="-8640"/>
              <a:ext cx="1945080" cy="6863400"/>
            </a:xfrm>
            <a:custGeom>
              <a:avLst/>
              <a:gdLst>
                <a:gd name="textAreaLeft" fmla="*/ 0 w 1945080"/>
                <a:gd name="textAreaRight" fmla="*/ 1948320 w 19450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96" name="Freeform 11"/>
            <p:cNvSpPr/>
            <p:nvPr/>
          </p:nvSpPr>
          <p:spPr>
            <a:xfrm>
              <a:off x="6638040" y="3920040"/>
              <a:ext cx="2510280" cy="2934720"/>
            </a:xfrm>
            <a:custGeom>
              <a:avLst/>
              <a:gdLst>
                <a:gd name="textAreaLeft" fmla="*/ 0 w 2510280"/>
                <a:gd name="textAreaRight" fmla="*/ 2513520 w 2510280"/>
                <a:gd name="textAreaTop" fmla="*/ 0 h 2934720"/>
                <a:gd name="textAreaBottom" fmla="*/ 2937960 h 2934720"/>
              </a:gdLst>
              <a:ahLst/>
              <a:cxnLst/>
              <a:rect l="textAreaLeft" t="textAreaTop" r="textAreaRight" b="textAreaBottom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97" name="Freeform 12"/>
            <p:cNvSpPr/>
            <p:nvPr/>
          </p:nvSpPr>
          <p:spPr>
            <a:xfrm>
              <a:off x="7010280" y="-8640"/>
              <a:ext cx="2139480" cy="6863400"/>
            </a:xfrm>
            <a:custGeom>
              <a:avLst/>
              <a:gdLst>
                <a:gd name="textAreaLeft" fmla="*/ 0 w 2139480"/>
                <a:gd name="textAreaRight" fmla="*/ 2142720 w 21394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98" name="Freeform 13"/>
            <p:cNvSpPr/>
            <p:nvPr/>
          </p:nvSpPr>
          <p:spPr>
            <a:xfrm>
              <a:off x="8295840" y="-8640"/>
              <a:ext cx="854280" cy="6863400"/>
            </a:xfrm>
            <a:custGeom>
              <a:avLst/>
              <a:gdLst>
                <a:gd name="textAreaLeft" fmla="*/ 0 w 854280"/>
                <a:gd name="textAreaRight" fmla="*/ 857520 w 8542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99" name="Freeform 14"/>
            <p:cNvSpPr/>
            <p:nvPr/>
          </p:nvSpPr>
          <p:spPr>
            <a:xfrm>
              <a:off x="8094240" y="-8640"/>
              <a:ext cx="1063440" cy="6863400"/>
            </a:xfrm>
            <a:custGeom>
              <a:avLst/>
              <a:gdLst>
                <a:gd name="textAreaLeft" fmla="*/ 0 w 1063440"/>
                <a:gd name="textAreaRight" fmla="*/ 1066680 w 106344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00" name="Freeform 15"/>
            <p:cNvSpPr/>
            <p:nvPr/>
          </p:nvSpPr>
          <p:spPr>
            <a:xfrm>
              <a:off x="8068680" y="4893840"/>
              <a:ext cx="1090800" cy="1960920"/>
            </a:xfrm>
            <a:custGeom>
              <a:avLst/>
              <a:gdLst>
                <a:gd name="textAreaLeft" fmla="*/ 0 w 1090800"/>
                <a:gd name="textAreaRight" fmla="*/ 1094040 w 1090800"/>
                <a:gd name="textAreaTop" fmla="*/ 0 h 1960920"/>
                <a:gd name="textAreaBottom" fmla="*/ 1964160 h 1960920"/>
              </a:gdLst>
              <a:ahLst/>
              <a:cxnLst/>
              <a:rect l="textAreaLeft" t="textAreaTop" r="textAreaRight" b="textAreaBottom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</p:grpSp>
      <p:sp>
        <p:nvSpPr>
          <p:cNvPr id="10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880" cy="1144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p>
            <a:pPr indent="0">
              <a:buNone/>
            </a:pPr>
            <a:r>
              <a:rPr lang="uk-UA" sz="1800" b="0" u="none" strike="noStrike">
                <a:solidFill>
                  <a:srgbClr val="000000"/>
                </a:solidFill>
                <a:uFillTx/>
                <a:latin typeface="Arial" panose="020B0604020202020204"/>
              </a:rPr>
              <a:t>Для правки тексту заголовка клацніть мишею</a:t>
            </a:r>
            <a:endParaRPr lang="uk-UA" sz="18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102" name="PlaceHolder 2"/>
          <p:cNvSpPr>
            <a:spLocks noGrp="1"/>
          </p:cNvSpPr>
          <p:nvPr>
            <p:ph type="ftr" idx="13"/>
          </p:nvPr>
        </p:nvSpPr>
        <p:spPr>
          <a:xfrm>
            <a:off x="609480" y="6041520"/>
            <a:ext cx="461988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rPr>
              <a:t>&lt;нижній колонтитул&gt;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103" name="PlaceHolder 3"/>
          <p:cNvSpPr>
            <a:spLocks noGrp="1"/>
          </p:cNvSpPr>
          <p:nvPr>
            <p:ph type="sldNum" idx="14"/>
          </p:nvPr>
        </p:nvSpPr>
        <p:spPr>
          <a:xfrm>
            <a:off x="6444720" y="6041520"/>
            <a:ext cx="50940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pos="0" algn="l"/>
              </a:tabLst>
              <a:defRPr lang="uk-UA" sz="900" b="0" u="none" strike="noStrike">
                <a:solidFill>
                  <a:schemeClr val="accent1"/>
                </a:solidFill>
                <a:uFillTx/>
                <a:latin typeface="Trebuchet MS" panose="020B0603020202020204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3C93DDA0-16F3-4DCE-92BA-0E0479A94C49}" type="slidenum">
              <a:rPr lang="uk-UA" sz="900" b="0" u="none" strike="noStrike">
                <a:solidFill>
                  <a:schemeClr val="accent1"/>
                </a:solidFill>
                <a:uFillTx/>
                <a:latin typeface="Trebuchet MS" panose="020B0603020202020204"/>
              </a:rPr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104" name="PlaceHolder 4"/>
          <p:cNvSpPr>
            <a:spLocks noGrp="1"/>
          </p:cNvSpPr>
          <p:nvPr>
            <p:ph type="dt" idx="15"/>
          </p:nvPr>
        </p:nvSpPr>
        <p:spPr>
          <a:xfrm>
            <a:off x="5405400" y="6041520"/>
            <a:ext cx="68076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defRPr>
            </a:lvl1pPr>
          </a:lstStyle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rPr>
              <a:t>&lt;дата/час&gt;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</p:sldLayoutIdLst>
  <p:txStyles>
    <p:titleStyle/>
    <p:bodyStyle/>
    <p:otherStyle/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6" name="Group 16"/>
          <p:cNvGrpSpPr/>
          <p:nvPr/>
        </p:nvGrpSpPr>
        <p:grpSpPr>
          <a:xfrm>
            <a:off x="-8640" y="-8640"/>
            <a:ext cx="9168120" cy="6872040"/>
            <a:chOff x="-8640" y="-8640"/>
            <a:chExt cx="9168120" cy="6872040"/>
          </a:xfrm>
        </p:grpSpPr>
        <p:sp>
          <p:nvSpPr>
            <p:cNvPr id="107" name="Freeform 6"/>
            <p:cNvSpPr/>
            <p:nvPr/>
          </p:nvSpPr>
          <p:spPr>
            <a:xfrm>
              <a:off x="-8640" y="4013280"/>
              <a:ext cx="453960" cy="2850120"/>
            </a:xfrm>
            <a:custGeom>
              <a:avLst/>
              <a:gdLst>
                <a:gd name="textAreaLeft" fmla="*/ 0 w 453960"/>
                <a:gd name="textAreaRight" fmla="*/ 457200 w 453960"/>
                <a:gd name="textAreaTop" fmla="*/ 0 h 2850120"/>
                <a:gd name="textAreaBottom" fmla="*/ 2853360 h 2850120"/>
              </a:gdLst>
              <a:ahLst/>
              <a:cxnLst/>
              <a:rect l="textAreaLeft" t="textAreaTop" r="textAreaRight" b="textAreaBottom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cxnSp>
          <p:nvCxnSpPr>
            <p:cNvPr id="108" name="Straight Connector 7"/>
            <p:cNvCxnSpPr/>
            <p:nvPr/>
          </p:nvCxnSpPr>
          <p:spPr>
            <a:xfrm flipV="1">
              <a:off x="5130720" y="4175280"/>
              <a:ext cx="4025520" cy="2685960"/>
            </a:xfrm>
            <a:prstGeom prst="straightConnector1">
              <a:avLst/>
            </a:prstGeom>
            <a:ln w="9360" cap="rnd">
              <a:solidFill>
                <a:srgbClr val="000080">
                  <a:alpha val="70000"/>
                </a:srgbClr>
              </a:solidFill>
              <a:round/>
            </a:ln>
          </p:spPr>
        </p:cxnSp>
        <p:cxnSp>
          <p:nvCxnSpPr>
            <p:cNvPr id="109" name="Straight Connector 8"/>
            <p:cNvCxnSpPr/>
            <p:nvPr/>
          </p:nvCxnSpPr>
          <p:spPr>
            <a:xfrm>
              <a:off x="7042680" y="0"/>
              <a:ext cx="1222200" cy="6861240"/>
            </a:xfrm>
            <a:prstGeom prst="straightConnector1">
              <a:avLst/>
            </a:prstGeom>
            <a:ln w="9360" cap="rnd">
              <a:solidFill>
                <a:srgbClr val="000080">
                  <a:alpha val="70000"/>
                </a:srgbClr>
              </a:solidFill>
              <a:round/>
            </a:ln>
          </p:spPr>
        </p:cxnSp>
        <p:sp>
          <p:nvSpPr>
            <p:cNvPr id="110" name="Freeform 9"/>
            <p:cNvSpPr/>
            <p:nvPr/>
          </p:nvSpPr>
          <p:spPr>
            <a:xfrm>
              <a:off x="6891840" y="0"/>
              <a:ext cx="2266200" cy="6863400"/>
            </a:xfrm>
            <a:custGeom>
              <a:avLst/>
              <a:gdLst>
                <a:gd name="textAreaLeft" fmla="*/ 0 w 2266200"/>
                <a:gd name="textAreaRight" fmla="*/ 2269440 w 226620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11" name="Freeform 10"/>
            <p:cNvSpPr/>
            <p:nvPr/>
          </p:nvSpPr>
          <p:spPr>
            <a:xfrm>
              <a:off x="7205040" y="-8640"/>
              <a:ext cx="1945080" cy="6863400"/>
            </a:xfrm>
            <a:custGeom>
              <a:avLst/>
              <a:gdLst>
                <a:gd name="textAreaLeft" fmla="*/ 0 w 1945080"/>
                <a:gd name="textAreaRight" fmla="*/ 1948320 w 19450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12" name="Freeform 11"/>
            <p:cNvSpPr/>
            <p:nvPr/>
          </p:nvSpPr>
          <p:spPr>
            <a:xfrm>
              <a:off x="6638040" y="3920040"/>
              <a:ext cx="2510280" cy="2934720"/>
            </a:xfrm>
            <a:custGeom>
              <a:avLst/>
              <a:gdLst>
                <a:gd name="textAreaLeft" fmla="*/ 0 w 2510280"/>
                <a:gd name="textAreaRight" fmla="*/ 2513520 w 2510280"/>
                <a:gd name="textAreaTop" fmla="*/ 0 h 2934720"/>
                <a:gd name="textAreaBottom" fmla="*/ 2937960 h 2934720"/>
              </a:gdLst>
              <a:ahLst/>
              <a:cxnLst/>
              <a:rect l="textAreaLeft" t="textAreaTop" r="textAreaRight" b="textAreaBottom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13" name="Freeform 12"/>
            <p:cNvSpPr/>
            <p:nvPr/>
          </p:nvSpPr>
          <p:spPr>
            <a:xfrm>
              <a:off x="7010280" y="-8640"/>
              <a:ext cx="2139480" cy="6863400"/>
            </a:xfrm>
            <a:custGeom>
              <a:avLst/>
              <a:gdLst>
                <a:gd name="textAreaLeft" fmla="*/ 0 w 2139480"/>
                <a:gd name="textAreaRight" fmla="*/ 2142720 w 21394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14" name="Freeform 13"/>
            <p:cNvSpPr/>
            <p:nvPr/>
          </p:nvSpPr>
          <p:spPr>
            <a:xfrm>
              <a:off x="8295840" y="-8640"/>
              <a:ext cx="854280" cy="6863400"/>
            </a:xfrm>
            <a:custGeom>
              <a:avLst/>
              <a:gdLst>
                <a:gd name="textAreaLeft" fmla="*/ 0 w 854280"/>
                <a:gd name="textAreaRight" fmla="*/ 857520 w 8542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15" name="Freeform 14"/>
            <p:cNvSpPr/>
            <p:nvPr/>
          </p:nvSpPr>
          <p:spPr>
            <a:xfrm>
              <a:off x="8094240" y="-8640"/>
              <a:ext cx="1063440" cy="6863400"/>
            </a:xfrm>
            <a:custGeom>
              <a:avLst/>
              <a:gdLst>
                <a:gd name="textAreaLeft" fmla="*/ 0 w 1063440"/>
                <a:gd name="textAreaRight" fmla="*/ 1066680 w 106344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16" name="Freeform 15"/>
            <p:cNvSpPr/>
            <p:nvPr/>
          </p:nvSpPr>
          <p:spPr>
            <a:xfrm>
              <a:off x="8068680" y="4893840"/>
              <a:ext cx="1090800" cy="1960920"/>
            </a:xfrm>
            <a:custGeom>
              <a:avLst/>
              <a:gdLst>
                <a:gd name="textAreaLeft" fmla="*/ 0 w 1090800"/>
                <a:gd name="textAreaRight" fmla="*/ 1094040 w 1090800"/>
                <a:gd name="textAreaTop" fmla="*/ 0 h 1960920"/>
                <a:gd name="textAreaBottom" fmla="*/ 1964160 h 1960920"/>
              </a:gdLst>
              <a:ahLst/>
              <a:cxnLst/>
              <a:rect l="textAreaLeft" t="textAreaTop" r="textAreaRight" b="textAreaBottom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</p:grpSp>
      <p:sp>
        <p:nvSpPr>
          <p:cNvPr id="117" name="TextBox 23"/>
          <p:cNvSpPr/>
          <p:nvPr/>
        </p:nvSpPr>
        <p:spPr>
          <a:xfrm>
            <a:off x="482760" y="790200"/>
            <a:ext cx="453960" cy="58140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lIns="90000" tIns="45000" rIns="90000" bIns="45000" anchor="ctr">
            <a:noAutofit/>
          </a:bodyPr>
          <a:p>
            <a:pPr defTabSz="457200">
              <a:lnSpc>
                <a:spcPct val="100000"/>
              </a:lnSpc>
            </a:pPr>
            <a:r>
              <a:rPr lang="en-US" sz="8000" b="0" u="none" strike="noStrike">
                <a:solidFill>
                  <a:schemeClr val="accent1">
                    <a:lumMod val="60000"/>
                    <a:lumOff val="40000"/>
                  </a:schemeClr>
                </a:solidFill>
                <a:uFillTx/>
                <a:latin typeface="Arial" panose="020B0604020202020204"/>
                <a:ea typeface="DejaVu Sans"/>
              </a:rPr>
              <a:t>“</a:t>
            </a:r>
            <a:endParaRPr lang="uk-UA" sz="80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118" name="TextBox 24"/>
          <p:cNvSpPr/>
          <p:nvPr/>
        </p:nvSpPr>
        <p:spPr>
          <a:xfrm>
            <a:off x="6747840" y="2886480"/>
            <a:ext cx="453960" cy="58140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lIns="90000" tIns="45000" rIns="90000" bIns="45000" anchor="ctr">
            <a:noAutofit/>
          </a:bodyPr>
          <a:p>
            <a:pPr defTabSz="457200">
              <a:lnSpc>
                <a:spcPct val="100000"/>
              </a:lnSpc>
            </a:pPr>
            <a:r>
              <a:rPr lang="en-US" sz="8000" b="0" u="none" strike="noStrike">
                <a:solidFill>
                  <a:schemeClr val="accent1">
                    <a:lumMod val="60000"/>
                    <a:lumOff val="40000"/>
                  </a:schemeClr>
                </a:solidFill>
                <a:uFillTx/>
                <a:latin typeface="Arial" panose="020B0604020202020204"/>
                <a:ea typeface="DejaVu Sans"/>
              </a:rPr>
              <a:t>”</a:t>
            </a:r>
            <a:endParaRPr lang="uk-UA" sz="80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11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880" cy="1144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p>
            <a:pPr indent="0">
              <a:buNone/>
            </a:pPr>
            <a:r>
              <a:rPr lang="uk-UA" sz="1800" b="0" u="none" strike="noStrike">
                <a:solidFill>
                  <a:srgbClr val="000000"/>
                </a:solidFill>
                <a:uFillTx/>
                <a:latin typeface="Arial" panose="020B0604020202020204"/>
              </a:rPr>
              <a:t>Для правки тексту заголовка клацніть мишею</a:t>
            </a:r>
            <a:endParaRPr lang="uk-UA" sz="18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120" name="PlaceHolder 2"/>
          <p:cNvSpPr>
            <a:spLocks noGrp="1"/>
          </p:cNvSpPr>
          <p:nvPr>
            <p:ph type="ftr" idx="16"/>
          </p:nvPr>
        </p:nvSpPr>
        <p:spPr>
          <a:xfrm>
            <a:off x="609480" y="6041520"/>
            <a:ext cx="461988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rPr>
              <a:t>&lt;нижній колонтитул&gt;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121" name="PlaceHolder 3"/>
          <p:cNvSpPr>
            <a:spLocks noGrp="1"/>
          </p:cNvSpPr>
          <p:nvPr>
            <p:ph type="sldNum" idx="17"/>
          </p:nvPr>
        </p:nvSpPr>
        <p:spPr>
          <a:xfrm>
            <a:off x="6444720" y="6041520"/>
            <a:ext cx="50940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pos="0" algn="l"/>
              </a:tabLst>
              <a:defRPr lang="uk-UA" sz="900" b="0" u="none" strike="noStrike">
                <a:solidFill>
                  <a:schemeClr val="accent1"/>
                </a:solidFill>
                <a:uFillTx/>
                <a:latin typeface="Trebuchet MS" panose="020B0603020202020204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68995446-74E2-4016-9C4B-086C8AD8D6D6}" type="slidenum">
              <a:rPr lang="uk-UA" sz="900" b="0" u="none" strike="noStrike">
                <a:solidFill>
                  <a:schemeClr val="accent1"/>
                </a:solidFill>
                <a:uFillTx/>
                <a:latin typeface="Trebuchet MS" panose="020B0603020202020204"/>
              </a:rPr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122" name="PlaceHolder 4"/>
          <p:cNvSpPr>
            <a:spLocks noGrp="1"/>
          </p:cNvSpPr>
          <p:nvPr>
            <p:ph type="dt" idx="18"/>
          </p:nvPr>
        </p:nvSpPr>
        <p:spPr>
          <a:xfrm>
            <a:off x="5405400" y="6041520"/>
            <a:ext cx="68076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defRPr>
            </a:lvl1pPr>
          </a:lstStyle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rPr>
              <a:t>&lt;дата/час&gt;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7" r:id="rId1"/>
  </p:sldLayoutIdLst>
  <p:txStyles>
    <p:titleStyle/>
    <p:bodyStyle/>
    <p:otherStyle/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4" name="Group 16"/>
          <p:cNvGrpSpPr/>
          <p:nvPr/>
        </p:nvGrpSpPr>
        <p:grpSpPr>
          <a:xfrm>
            <a:off x="-8640" y="-8640"/>
            <a:ext cx="9168120" cy="6872040"/>
            <a:chOff x="-8640" y="-8640"/>
            <a:chExt cx="9168120" cy="6872040"/>
          </a:xfrm>
        </p:grpSpPr>
        <p:sp>
          <p:nvSpPr>
            <p:cNvPr id="125" name="Freeform 6"/>
            <p:cNvSpPr/>
            <p:nvPr/>
          </p:nvSpPr>
          <p:spPr>
            <a:xfrm>
              <a:off x="-8640" y="4013280"/>
              <a:ext cx="453960" cy="2850120"/>
            </a:xfrm>
            <a:custGeom>
              <a:avLst/>
              <a:gdLst>
                <a:gd name="textAreaLeft" fmla="*/ 0 w 453960"/>
                <a:gd name="textAreaRight" fmla="*/ 457200 w 453960"/>
                <a:gd name="textAreaTop" fmla="*/ 0 h 2850120"/>
                <a:gd name="textAreaBottom" fmla="*/ 2853360 h 2850120"/>
              </a:gdLst>
              <a:ahLst/>
              <a:cxnLst/>
              <a:rect l="textAreaLeft" t="textAreaTop" r="textAreaRight" b="textAreaBottom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cxnSp>
          <p:nvCxnSpPr>
            <p:cNvPr id="126" name="Straight Connector 7"/>
            <p:cNvCxnSpPr/>
            <p:nvPr/>
          </p:nvCxnSpPr>
          <p:spPr>
            <a:xfrm flipV="1">
              <a:off x="5130720" y="4175280"/>
              <a:ext cx="4025520" cy="2685960"/>
            </a:xfrm>
            <a:prstGeom prst="straightConnector1">
              <a:avLst/>
            </a:prstGeom>
            <a:ln w="9360" cap="rnd">
              <a:solidFill>
                <a:srgbClr val="000080">
                  <a:alpha val="70000"/>
                </a:srgbClr>
              </a:solidFill>
              <a:round/>
            </a:ln>
          </p:spPr>
        </p:cxnSp>
        <p:cxnSp>
          <p:nvCxnSpPr>
            <p:cNvPr id="127" name="Straight Connector 8"/>
            <p:cNvCxnSpPr/>
            <p:nvPr/>
          </p:nvCxnSpPr>
          <p:spPr>
            <a:xfrm>
              <a:off x="7042680" y="0"/>
              <a:ext cx="1222200" cy="6861240"/>
            </a:xfrm>
            <a:prstGeom prst="straightConnector1">
              <a:avLst/>
            </a:prstGeom>
            <a:ln w="9360" cap="rnd">
              <a:solidFill>
                <a:srgbClr val="000080">
                  <a:alpha val="70000"/>
                </a:srgbClr>
              </a:solidFill>
              <a:round/>
            </a:ln>
          </p:spPr>
        </p:cxnSp>
        <p:sp>
          <p:nvSpPr>
            <p:cNvPr id="128" name="Freeform 9"/>
            <p:cNvSpPr/>
            <p:nvPr/>
          </p:nvSpPr>
          <p:spPr>
            <a:xfrm>
              <a:off x="6891840" y="0"/>
              <a:ext cx="2266200" cy="6863400"/>
            </a:xfrm>
            <a:custGeom>
              <a:avLst/>
              <a:gdLst>
                <a:gd name="textAreaLeft" fmla="*/ 0 w 2266200"/>
                <a:gd name="textAreaRight" fmla="*/ 2269440 w 226620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29" name="Freeform 10"/>
            <p:cNvSpPr/>
            <p:nvPr/>
          </p:nvSpPr>
          <p:spPr>
            <a:xfrm>
              <a:off x="7205040" y="-8640"/>
              <a:ext cx="1945080" cy="6863400"/>
            </a:xfrm>
            <a:custGeom>
              <a:avLst/>
              <a:gdLst>
                <a:gd name="textAreaLeft" fmla="*/ 0 w 1945080"/>
                <a:gd name="textAreaRight" fmla="*/ 1948320 w 19450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30" name="Freeform 11"/>
            <p:cNvSpPr/>
            <p:nvPr/>
          </p:nvSpPr>
          <p:spPr>
            <a:xfrm>
              <a:off x="6638040" y="3920040"/>
              <a:ext cx="2510280" cy="2934720"/>
            </a:xfrm>
            <a:custGeom>
              <a:avLst/>
              <a:gdLst>
                <a:gd name="textAreaLeft" fmla="*/ 0 w 2510280"/>
                <a:gd name="textAreaRight" fmla="*/ 2513520 w 2510280"/>
                <a:gd name="textAreaTop" fmla="*/ 0 h 2934720"/>
                <a:gd name="textAreaBottom" fmla="*/ 2937960 h 2934720"/>
              </a:gdLst>
              <a:ahLst/>
              <a:cxnLst/>
              <a:rect l="textAreaLeft" t="textAreaTop" r="textAreaRight" b="textAreaBottom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31" name="Freeform 12"/>
            <p:cNvSpPr/>
            <p:nvPr/>
          </p:nvSpPr>
          <p:spPr>
            <a:xfrm>
              <a:off x="7010280" y="-8640"/>
              <a:ext cx="2139480" cy="6863400"/>
            </a:xfrm>
            <a:custGeom>
              <a:avLst/>
              <a:gdLst>
                <a:gd name="textAreaLeft" fmla="*/ 0 w 2139480"/>
                <a:gd name="textAreaRight" fmla="*/ 2142720 w 21394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32" name="Freeform 13"/>
            <p:cNvSpPr/>
            <p:nvPr/>
          </p:nvSpPr>
          <p:spPr>
            <a:xfrm>
              <a:off x="8295840" y="-8640"/>
              <a:ext cx="854280" cy="6863400"/>
            </a:xfrm>
            <a:custGeom>
              <a:avLst/>
              <a:gdLst>
                <a:gd name="textAreaLeft" fmla="*/ 0 w 854280"/>
                <a:gd name="textAreaRight" fmla="*/ 857520 w 8542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33" name="Freeform 14"/>
            <p:cNvSpPr/>
            <p:nvPr/>
          </p:nvSpPr>
          <p:spPr>
            <a:xfrm>
              <a:off x="8094240" y="-8640"/>
              <a:ext cx="1063440" cy="6863400"/>
            </a:xfrm>
            <a:custGeom>
              <a:avLst/>
              <a:gdLst>
                <a:gd name="textAreaLeft" fmla="*/ 0 w 1063440"/>
                <a:gd name="textAreaRight" fmla="*/ 1066680 w 106344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34" name="Freeform 15"/>
            <p:cNvSpPr/>
            <p:nvPr/>
          </p:nvSpPr>
          <p:spPr>
            <a:xfrm>
              <a:off x="8068680" y="4893840"/>
              <a:ext cx="1090800" cy="1960920"/>
            </a:xfrm>
            <a:custGeom>
              <a:avLst/>
              <a:gdLst>
                <a:gd name="textAreaLeft" fmla="*/ 0 w 1090800"/>
                <a:gd name="textAreaRight" fmla="*/ 1094040 w 1090800"/>
                <a:gd name="textAreaTop" fmla="*/ 0 h 1960920"/>
                <a:gd name="textAreaBottom" fmla="*/ 1964160 h 1960920"/>
              </a:gdLst>
              <a:ahLst/>
              <a:cxnLst/>
              <a:rect l="textAreaLeft" t="textAreaTop" r="textAreaRight" b="textAreaBottom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</p:grpSp>
      <p:sp>
        <p:nvSpPr>
          <p:cNvPr id="13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880" cy="1144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p>
            <a:pPr indent="0">
              <a:buNone/>
            </a:pPr>
            <a:r>
              <a:rPr lang="uk-UA" sz="1800" b="0" u="none" strike="noStrike">
                <a:solidFill>
                  <a:srgbClr val="000000"/>
                </a:solidFill>
                <a:uFillTx/>
                <a:latin typeface="Arial" panose="020B0604020202020204"/>
              </a:rPr>
              <a:t>Для правки тексту заголовка клацніть мишею</a:t>
            </a:r>
            <a:endParaRPr lang="uk-UA" sz="18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136" name="PlaceHolder 2"/>
          <p:cNvSpPr>
            <a:spLocks noGrp="1"/>
          </p:cNvSpPr>
          <p:nvPr>
            <p:ph type="ftr" idx="19"/>
          </p:nvPr>
        </p:nvSpPr>
        <p:spPr>
          <a:xfrm>
            <a:off x="609480" y="6041520"/>
            <a:ext cx="461988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rPr>
              <a:t>&lt;нижній колонтитул&gt;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137" name="PlaceHolder 3"/>
          <p:cNvSpPr>
            <a:spLocks noGrp="1"/>
          </p:cNvSpPr>
          <p:nvPr>
            <p:ph type="sldNum" idx="20"/>
          </p:nvPr>
        </p:nvSpPr>
        <p:spPr>
          <a:xfrm>
            <a:off x="6444720" y="6041520"/>
            <a:ext cx="50940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pos="0" algn="l"/>
              </a:tabLst>
              <a:defRPr lang="uk-UA" sz="900" b="0" u="none" strike="noStrike">
                <a:solidFill>
                  <a:schemeClr val="accent1"/>
                </a:solidFill>
                <a:uFillTx/>
                <a:latin typeface="Trebuchet MS" panose="020B0603020202020204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15A92AC9-DE99-4845-92F0-42B8A01F1367}" type="slidenum">
              <a:rPr lang="uk-UA" sz="900" b="0" u="none" strike="noStrike">
                <a:solidFill>
                  <a:schemeClr val="accent1"/>
                </a:solidFill>
                <a:uFillTx/>
                <a:latin typeface="Trebuchet MS" panose="020B0603020202020204"/>
              </a:rPr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138" name="PlaceHolder 4"/>
          <p:cNvSpPr>
            <a:spLocks noGrp="1"/>
          </p:cNvSpPr>
          <p:nvPr>
            <p:ph type="dt" idx="21"/>
          </p:nvPr>
        </p:nvSpPr>
        <p:spPr>
          <a:xfrm>
            <a:off x="5405400" y="6041520"/>
            <a:ext cx="68076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defRPr>
            </a:lvl1pPr>
          </a:lstStyle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rPr>
              <a:t>&lt;дата/час&gt;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</p:sldLayoutIdLst>
  <p:txStyles>
    <p:titleStyle/>
    <p:bodyStyle/>
    <p:otherStyle/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0" name="Group 16"/>
          <p:cNvGrpSpPr/>
          <p:nvPr/>
        </p:nvGrpSpPr>
        <p:grpSpPr>
          <a:xfrm>
            <a:off x="-8640" y="-8640"/>
            <a:ext cx="9168120" cy="6872040"/>
            <a:chOff x="-8640" y="-8640"/>
            <a:chExt cx="9168120" cy="6872040"/>
          </a:xfrm>
        </p:grpSpPr>
        <p:sp>
          <p:nvSpPr>
            <p:cNvPr id="141" name="Freeform 6"/>
            <p:cNvSpPr/>
            <p:nvPr/>
          </p:nvSpPr>
          <p:spPr>
            <a:xfrm>
              <a:off x="-8640" y="4013280"/>
              <a:ext cx="453960" cy="2850120"/>
            </a:xfrm>
            <a:custGeom>
              <a:avLst/>
              <a:gdLst>
                <a:gd name="textAreaLeft" fmla="*/ 0 w 453960"/>
                <a:gd name="textAreaRight" fmla="*/ 457200 w 453960"/>
                <a:gd name="textAreaTop" fmla="*/ 0 h 2850120"/>
                <a:gd name="textAreaBottom" fmla="*/ 2853360 h 2850120"/>
              </a:gdLst>
              <a:ahLst/>
              <a:cxnLst/>
              <a:rect l="textAreaLeft" t="textAreaTop" r="textAreaRight" b="textAreaBottom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cxnSp>
          <p:nvCxnSpPr>
            <p:cNvPr id="142" name="Straight Connector 7"/>
            <p:cNvCxnSpPr/>
            <p:nvPr/>
          </p:nvCxnSpPr>
          <p:spPr>
            <a:xfrm flipV="1">
              <a:off x="5130720" y="4175280"/>
              <a:ext cx="4025520" cy="2685960"/>
            </a:xfrm>
            <a:prstGeom prst="straightConnector1">
              <a:avLst/>
            </a:prstGeom>
            <a:ln w="9360" cap="rnd">
              <a:solidFill>
                <a:srgbClr val="000080">
                  <a:alpha val="70000"/>
                </a:srgbClr>
              </a:solidFill>
              <a:round/>
            </a:ln>
          </p:spPr>
        </p:cxnSp>
        <p:cxnSp>
          <p:nvCxnSpPr>
            <p:cNvPr id="143" name="Straight Connector 8"/>
            <p:cNvCxnSpPr/>
            <p:nvPr/>
          </p:nvCxnSpPr>
          <p:spPr>
            <a:xfrm>
              <a:off x="7042680" y="0"/>
              <a:ext cx="1222200" cy="6861240"/>
            </a:xfrm>
            <a:prstGeom prst="straightConnector1">
              <a:avLst/>
            </a:prstGeom>
            <a:ln w="9360" cap="rnd">
              <a:solidFill>
                <a:srgbClr val="000080">
                  <a:alpha val="70000"/>
                </a:srgbClr>
              </a:solidFill>
              <a:round/>
            </a:ln>
          </p:spPr>
        </p:cxnSp>
        <p:sp>
          <p:nvSpPr>
            <p:cNvPr id="144" name="Freeform 9"/>
            <p:cNvSpPr/>
            <p:nvPr/>
          </p:nvSpPr>
          <p:spPr>
            <a:xfrm>
              <a:off x="6891840" y="0"/>
              <a:ext cx="2266200" cy="6863400"/>
            </a:xfrm>
            <a:custGeom>
              <a:avLst/>
              <a:gdLst>
                <a:gd name="textAreaLeft" fmla="*/ 0 w 2266200"/>
                <a:gd name="textAreaRight" fmla="*/ 2269440 w 226620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45" name="Freeform 10"/>
            <p:cNvSpPr/>
            <p:nvPr/>
          </p:nvSpPr>
          <p:spPr>
            <a:xfrm>
              <a:off x="7205040" y="-8640"/>
              <a:ext cx="1945080" cy="6863400"/>
            </a:xfrm>
            <a:custGeom>
              <a:avLst/>
              <a:gdLst>
                <a:gd name="textAreaLeft" fmla="*/ 0 w 1945080"/>
                <a:gd name="textAreaRight" fmla="*/ 1948320 w 19450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46" name="Freeform 11"/>
            <p:cNvSpPr/>
            <p:nvPr/>
          </p:nvSpPr>
          <p:spPr>
            <a:xfrm>
              <a:off x="6638040" y="3920040"/>
              <a:ext cx="2510280" cy="2934720"/>
            </a:xfrm>
            <a:custGeom>
              <a:avLst/>
              <a:gdLst>
                <a:gd name="textAreaLeft" fmla="*/ 0 w 2510280"/>
                <a:gd name="textAreaRight" fmla="*/ 2513520 w 2510280"/>
                <a:gd name="textAreaTop" fmla="*/ 0 h 2934720"/>
                <a:gd name="textAreaBottom" fmla="*/ 2937960 h 2934720"/>
              </a:gdLst>
              <a:ahLst/>
              <a:cxnLst/>
              <a:rect l="textAreaLeft" t="textAreaTop" r="textAreaRight" b="textAreaBottom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47" name="Freeform 12"/>
            <p:cNvSpPr/>
            <p:nvPr/>
          </p:nvSpPr>
          <p:spPr>
            <a:xfrm>
              <a:off x="7010280" y="-8640"/>
              <a:ext cx="2139480" cy="6863400"/>
            </a:xfrm>
            <a:custGeom>
              <a:avLst/>
              <a:gdLst>
                <a:gd name="textAreaLeft" fmla="*/ 0 w 2139480"/>
                <a:gd name="textAreaRight" fmla="*/ 2142720 w 21394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48" name="Freeform 13"/>
            <p:cNvSpPr/>
            <p:nvPr/>
          </p:nvSpPr>
          <p:spPr>
            <a:xfrm>
              <a:off x="8295840" y="-8640"/>
              <a:ext cx="854280" cy="6863400"/>
            </a:xfrm>
            <a:custGeom>
              <a:avLst/>
              <a:gdLst>
                <a:gd name="textAreaLeft" fmla="*/ 0 w 854280"/>
                <a:gd name="textAreaRight" fmla="*/ 857520 w 8542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49" name="Freeform 14"/>
            <p:cNvSpPr/>
            <p:nvPr/>
          </p:nvSpPr>
          <p:spPr>
            <a:xfrm>
              <a:off x="8094240" y="-8640"/>
              <a:ext cx="1063440" cy="6863400"/>
            </a:xfrm>
            <a:custGeom>
              <a:avLst/>
              <a:gdLst>
                <a:gd name="textAreaLeft" fmla="*/ 0 w 1063440"/>
                <a:gd name="textAreaRight" fmla="*/ 1066680 w 106344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50" name="Freeform 15"/>
            <p:cNvSpPr/>
            <p:nvPr/>
          </p:nvSpPr>
          <p:spPr>
            <a:xfrm>
              <a:off x="8068680" y="4893840"/>
              <a:ext cx="1090800" cy="1960920"/>
            </a:xfrm>
            <a:custGeom>
              <a:avLst/>
              <a:gdLst>
                <a:gd name="textAreaLeft" fmla="*/ 0 w 1090800"/>
                <a:gd name="textAreaRight" fmla="*/ 1094040 w 1090800"/>
                <a:gd name="textAreaTop" fmla="*/ 0 h 1960920"/>
                <a:gd name="textAreaBottom" fmla="*/ 1964160 h 1960920"/>
              </a:gdLst>
              <a:ahLst/>
              <a:cxnLst/>
              <a:rect l="textAreaLeft" t="textAreaTop" r="textAreaRight" b="textAreaBottom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</p:grpSp>
      <p:sp>
        <p:nvSpPr>
          <p:cNvPr id="15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880" cy="1144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p>
            <a:pPr indent="0">
              <a:buNone/>
            </a:pPr>
            <a:r>
              <a:rPr lang="uk-UA" sz="1800" b="0" u="none" strike="noStrike">
                <a:solidFill>
                  <a:srgbClr val="000000"/>
                </a:solidFill>
                <a:uFillTx/>
                <a:latin typeface="Arial" panose="020B0604020202020204"/>
              </a:rPr>
              <a:t>Для правки тексту заголовка клацніть мишею</a:t>
            </a:r>
            <a:endParaRPr lang="uk-UA" sz="18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152" name="PlaceHolder 2"/>
          <p:cNvSpPr>
            <a:spLocks noGrp="1"/>
          </p:cNvSpPr>
          <p:nvPr>
            <p:ph type="ftr" idx="22"/>
          </p:nvPr>
        </p:nvSpPr>
        <p:spPr>
          <a:xfrm>
            <a:off x="609480" y="6041520"/>
            <a:ext cx="461988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rPr>
              <a:t>&lt;нижній колонтитул&gt;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153" name="PlaceHolder 3"/>
          <p:cNvSpPr>
            <a:spLocks noGrp="1"/>
          </p:cNvSpPr>
          <p:nvPr>
            <p:ph type="sldNum" idx="23"/>
          </p:nvPr>
        </p:nvSpPr>
        <p:spPr>
          <a:xfrm>
            <a:off x="6444720" y="6041520"/>
            <a:ext cx="50940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pos="0" algn="l"/>
              </a:tabLst>
              <a:defRPr lang="uk-UA" sz="900" b="0" u="none" strike="noStrike">
                <a:solidFill>
                  <a:schemeClr val="accent1"/>
                </a:solidFill>
                <a:uFillTx/>
                <a:latin typeface="Trebuchet MS" panose="020B0603020202020204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D2E30B5C-11A2-4580-A541-BB2C1093D2E3}" type="slidenum">
              <a:rPr lang="uk-UA" sz="900" b="0" u="none" strike="noStrike">
                <a:solidFill>
                  <a:schemeClr val="accent1"/>
                </a:solidFill>
                <a:uFillTx/>
                <a:latin typeface="Trebuchet MS" panose="020B0603020202020204"/>
              </a:rPr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154" name="PlaceHolder 4"/>
          <p:cNvSpPr>
            <a:spLocks noGrp="1"/>
          </p:cNvSpPr>
          <p:nvPr>
            <p:ph type="dt" idx="24"/>
          </p:nvPr>
        </p:nvSpPr>
        <p:spPr>
          <a:xfrm>
            <a:off x="5405400" y="6041520"/>
            <a:ext cx="68076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defRPr>
            </a:lvl1pPr>
          </a:lstStyle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rPr>
              <a:t>&lt;дата/час&gt;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/>
    <p:bodyStyle/>
    <p:otherStyle/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6" name="Group 16"/>
          <p:cNvGrpSpPr/>
          <p:nvPr/>
        </p:nvGrpSpPr>
        <p:grpSpPr>
          <a:xfrm>
            <a:off x="-8640" y="-8640"/>
            <a:ext cx="9168120" cy="6872040"/>
            <a:chOff x="-8640" y="-8640"/>
            <a:chExt cx="9168120" cy="6872040"/>
          </a:xfrm>
        </p:grpSpPr>
        <p:sp>
          <p:nvSpPr>
            <p:cNvPr id="157" name="Freeform 6"/>
            <p:cNvSpPr/>
            <p:nvPr/>
          </p:nvSpPr>
          <p:spPr>
            <a:xfrm>
              <a:off x="-8640" y="4013280"/>
              <a:ext cx="453960" cy="2850120"/>
            </a:xfrm>
            <a:custGeom>
              <a:avLst/>
              <a:gdLst>
                <a:gd name="textAreaLeft" fmla="*/ 0 w 453960"/>
                <a:gd name="textAreaRight" fmla="*/ 457200 w 453960"/>
                <a:gd name="textAreaTop" fmla="*/ 0 h 2850120"/>
                <a:gd name="textAreaBottom" fmla="*/ 2853360 h 2850120"/>
              </a:gdLst>
              <a:ahLst/>
              <a:cxnLst/>
              <a:rect l="textAreaLeft" t="textAreaTop" r="textAreaRight" b="textAreaBottom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cxnSp>
          <p:nvCxnSpPr>
            <p:cNvPr id="158" name="Straight Connector 7"/>
            <p:cNvCxnSpPr/>
            <p:nvPr/>
          </p:nvCxnSpPr>
          <p:spPr>
            <a:xfrm flipV="1">
              <a:off x="5130720" y="4175280"/>
              <a:ext cx="4025520" cy="2685960"/>
            </a:xfrm>
            <a:prstGeom prst="straightConnector1">
              <a:avLst/>
            </a:prstGeom>
            <a:ln w="9360" cap="rnd">
              <a:solidFill>
                <a:srgbClr val="000080">
                  <a:alpha val="70000"/>
                </a:srgbClr>
              </a:solidFill>
              <a:round/>
            </a:ln>
          </p:spPr>
        </p:cxnSp>
        <p:cxnSp>
          <p:nvCxnSpPr>
            <p:cNvPr id="159" name="Straight Connector 8"/>
            <p:cNvCxnSpPr/>
            <p:nvPr/>
          </p:nvCxnSpPr>
          <p:spPr>
            <a:xfrm>
              <a:off x="7042680" y="0"/>
              <a:ext cx="1222200" cy="6861240"/>
            </a:xfrm>
            <a:prstGeom prst="straightConnector1">
              <a:avLst/>
            </a:prstGeom>
            <a:ln w="9360" cap="rnd">
              <a:solidFill>
                <a:srgbClr val="000080">
                  <a:alpha val="70000"/>
                </a:srgbClr>
              </a:solidFill>
              <a:round/>
            </a:ln>
          </p:spPr>
        </p:cxnSp>
        <p:sp>
          <p:nvSpPr>
            <p:cNvPr id="160" name="Freeform 9"/>
            <p:cNvSpPr/>
            <p:nvPr/>
          </p:nvSpPr>
          <p:spPr>
            <a:xfrm>
              <a:off x="6891840" y="0"/>
              <a:ext cx="2266200" cy="6863400"/>
            </a:xfrm>
            <a:custGeom>
              <a:avLst/>
              <a:gdLst>
                <a:gd name="textAreaLeft" fmla="*/ 0 w 2266200"/>
                <a:gd name="textAreaRight" fmla="*/ 2269440 w 226620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61" name="Freeform 10"/>
            <p:cNvSpPr/>
            <p:nvPr/>
          </p:nvSpPr>
          <p:spPr>
            <a:xfrm>
              <a:off x="7205040" y="-8640"/>
              <a:ext cx="1945080" cy="6863400"/>
            </a:xfrm>
            <a:custGeom>
              <a:avLst/>
              <a:gdLst>
                <a:gd name="textAreaLeft" fmla="*/ 0 w 1945080"/>
                <a:gd name="textAreaRight" fmla="*/ 1948320 w 19450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62" name="Freeform 11"/>
            <p:cNvSpPr/>
            <p:nvPr/>
          </p:nvSpPr>
          <p:spPr>
            <a:xfrm>
              <a:off x="6638040" y="3920040"/>
              <a:ext cx="2510280" cy="2934720"/>
            </a:xfrm>
            <a:custGeom>
              <a:avLst/>
              <a:gdLst>
                <a:gd name="textAreaLeft" fmla="*/ 0 w 2510280"/>
                <a:gd name="textAreaRight" fmla="*/ 2513520 w 2510280"/>
                <a:gd name="textAreaTop" fmla="*/ 0 h 2934720"/>
                <a:gd name="textAreaBottom" fmla="*/ 2937960 h 2934720"/>
              </a:gdLst>
              <a:ahLst/>
              <a:cxnLst/>
              <a:rect l="textAreaLeft" t="textAreaTop" r="textAreaRight" b="textAreaBottom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63" name="Freeform 12"/>
            <p:cNvSpPr/>
            <p:nvPr/>
          </p:nvSpPr>
          <p:spPr>
            <a:xfrm>
              <a:off x="7010280" y="-8640"/>
              <a:ext cx="2139480" cy="6863400"/>
            </a:xfrm>
            <a:custGeom>
              <a:avLst/>
              <a:gdLst>
                <a:gd name="textAreaLeft" fmla="*/ 0 w 2139480"/>
                <a:gd name="textAreaRight" fmla="*/ 2142720 w 21394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64" name="Freeform 13"/>
            <p:cNvSpPr/>
            <p:nvPr/>
          </p:nvSpPr>
          <p:spPr>
            <a:xfrm>
              <a:off x="8295840" y="-8640"/>
              <a:ext cx="854280" cy="6863400"/>
            </a:xfrm>
            <a:custGeom>
              <a:avLst/>
              <a:gdLst>
                <a:gd name="textAreaLeft" fmla="*/ 0 w 854280"/>
                <a:gd name="textAreaRight" fmla="*/ 857520 w 8542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65" name="Freeform 14"/>
            <p:cNvSpPr/>
            <p:nvPr/>
          </p:nvSpPr>
          <p:spPr>
            <a:xfrm>
              <a:off x="8094240" y="-8640"/>
              <a:ext cx="1063440" cy="6863400"/>
            </a:xfrm>
            <a:custGeom>
              <a:avLst/>
              <a:gdLst>
                <a:gd name="textAreaLeft" fmla="*/ 0 w 1063440"/>
                <a:gd name="textAreaRight" fmla="*/ 1066680 w 106344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66" name="Freeform 15"/>
            <p:cNvSpPr/>
            <p:nvPr/>
          </p:nvSpPr>
          <p:spPr>
            <a:xfrm>
              <a:off x="8068680" y="4893840"/>
              <a:ext cx="1090800" cy="1960920"/>
            </a:xfrm>
            <a:custGeom>
              <a:avLst/>
              <a:gdLst>
                <a:gd name="textAreaLeft" fmla="*/ 0 w 1090800"/>
                <a:gd name="textAreaRight" fmla="*/ 1094040 w 1090800"/>
                <a:gd name="textAreaTop" fmla="*/ 0 h 1960920"/>
                <a:gd name="textAreaBottom" fmla="*/ 1964160 h 1960920"/>
              </a:gdLst>
              <a:ahLst/>
              <a:cxnLst/>
              <a:rect l="textAreaLeft" t="textAreaTop" r="textAreaRight" b="textAreaBottom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</p:grpSp>
      <p:sp>
        <p:nvSpPr>
          <p:cNvPr id="16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880" cy="1144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p>
            <a:pPr indent="0">
              <a:buNone/>
            </a:pPr>
            <a:r>
              <a:rPr lang="uk-UA" sz="1800" b="0" u="none" strike="noStrike">
                <a:solidFill>
                  <a:srgbClr val="000000"/>
                </a:solidFill>
                <a:uFillTx/>
                <a:latin typeface="Arial" panose="020B0604020202020204"/>
              </a:rPr>
              <a:t>Для правки тексту заголовка клацніть мишею</a:t>
            </a:r>
            <a:endParaRPr lang="uk-UA" sz="18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168" name="PlaceHolder 2"/>
          <p:cNvSpPr>
            <a:spLocks noGrp="1"/>
          </p:cNvSpPr>
          <p:nvPr>
            <p:ph type="ftr" idx="25"/>
          </p:nvPr>
        </p:nvSpPr>
        <p:spPr>
          <a:xfrm>
            <a:off x="609480" y="6041520"/>
            <a:ext cx="461988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rPr>
              <a:t>&lt;нижній колонтитул&gt;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169" name="PlaceHolder 3"/>
          <p:cNvSpPr>
            <a:spLocks noGrp="1"/>
          </p:cNvSpPr>
          <p:nvPr>
            <p:ph type="sldNum" idx="26"/>
          </p:nvPr>
        </p:nvSpPr>
        <p:spPr>
          <a:xfrm>
            <a:off x="6444720" y="6041520"/>
            <a:ext cx="50940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pos="0" algn="l"/>
              </a:tabLst>
              <a:defRPr lang="uk-UA" sz="900" b="0" u="none" strike="noStrike">
                <a:solidFill>
                  <a:schemeClr val="accent1"/>
                </a:solidFill>
                <a:uFillTx/>
                <a:latin typeface="Trebuchet MS" panose="020B0603020202020204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6D3AFB4C-98D1-409D-8C77-ADEB0BC602DB}" type="slidenum">
              <a:rPr lang="uk-UA" sz="900" b="0" u="none" strike="noStrike">
                <a:solidFill>
                  <a:schemeClr val="accent1"/>
                </a:solidFill>
                <a:uFillTx/>
                <a:latin typeface="Trebuchet MS" panose="020B0603020202020204"/>
              </a:rPr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170" name="PlaceHolder 4"/>
          <p:cNvSpPr>
            <a:spLocks noGrp="1"/>
          </p:cNvSpPr>
          <p:nvPr>
            <p:ph type="dt" idx="27"/>
          </p:nvPr>
        </p:nvSpPr>
        <p:spPr>
          <a:xfrm>
            <a:off x="5405400" y="6041520"/>
            <a:ext cx="68076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defRPr>
            </a:lvl1pPr>
          </a:lstStyle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rPr>
              <a:t>&lt;дата/час&gt;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</p:sldLayoutIdLst>
  <p:txStyles>
    <p:titleStyle/>
    <p:bodyStyle/>
    <p:otherStyle/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2" name="Group 16"/>
          <p:cNvGrpSpPr/>
          <p:nvPr/>
        </p:nvGrpSpPr>
        <p:grpSpPr>
          <a:xfrm>
            <a:off x="-8640" y="-8640"/>
            <a:ext cx="9168120" cy="6872040"/>
            <a:chOff x="-8640" y="-8640"/>
            <a:chExt cx="9168120" cy="6872040"/>
          </a:xfrm>
        </p:grpSpPr>
        <p:sp>
          <p:nvSpPr>
            <p:cNvPr id="173" name="Freeform 6"/>
            <p:cNvSpPr/>
            <p:nvPr/>
          </p:nvSpPr>
          <p:spPr>
            <a:xfrm>
              <a:off x="-8640" y="4013280"/>
              <a:ext cx="453960" cy="2850120"/>
            </a:xfrm>
            <a:custGeom>
              <a:avLst/>
              <a:gdLst>
                <a:gd name="textAreaLeft" fmla="*/ 0 w 453960"/>
                <a:gd name="textAreaRight" fmla="*/ 457200 w 453960"/>
                <a:gd name="textAreaTop" fmla="*/ 0 h 2850120"/>
                <a:gd name="textAreaBottom" fmla="*/ 2853360 h 2850120"/>
              </a:gdLst>
              <a:ahLst/>
              <a:cxnLst/>
              <a:rect l="textAreaLeft" t="textAreaTop" r="textAreaRight" b="textAreaBottom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cxnSp>
          <p:nvCxnSpPr>
            <p:cNvPr id="174" name="Straight Connector 7"/>
            <p:cNvCxnSpPr/>
            <p:nvPr/>
          </p:nvCxnSpPr>
          <p:spPr>
            <a:xfrm flipV="1">
              <a:off x="5130720" y="4175280"/>
              <a:ext cx="4025520" cy="2685960"/>
            </a:xfrm>
            <a:prstGeom prst="straightConnector1">
              <a:avLst/>
            </a:prstGeom>
            <a:ln w="9360" cap="rnd">
              <a:solidFill>
                <a:srgbClr val="000080">
                  <a:alpha val="70000"/>
                </a:srgbClr>
              </a:solidFill>
              <a:round/>
            </a:ln>
          </p:spPr>
        </p:cxnSp>
        <p:cxnSp>
          <p:nvCxnSpPr>
            <p:cNvPr id="175" name="Straight Connector 8"/>
            <p:cNvCxnSpPr/>
            <p:nvPr/>
          </p:nvCxnSpPr>
          <p:spPr>
            <a:xfrm>
              <a:off x="7042680" y="0"/>
              <a:ext cx="1222200" cy="6861240"/>
            </a:xfrm>
            <a:prstGeom prst="straightConnector1">
              <a:avLst/>
            </a:prstGeom>
            <a:ln w="9360" cap="rnd">
              <a:solidFill>
                <a:srgbClr val="000080">
                  <a:alpha val="70000"/>
                </a:srgbClr>
              </a:solidFill>
              <a:round/>
            </a:ln>
          </p:spPr>
        </p:cxnSp>
        <p:sp>
          <p:nvSpPr>
            <p:cNvPr id="176" name="Freeform 9"/>
            <p:cNvSpPr/>
            <p:nvPr/>
          </p:nvSpPr>
          <p:spPr>
            <a:xfrm>
              <a:off x="6891840" y="0"/>
              <a:ext cx="2266200" cy="6863400"/>
            </a:xfrm>
            <a:custGeom>
              <a:avLst/>
              <a:gdLst>
                <a:gd name="textAreaLeft" fmla="*/ 0 w 2266200"/>
                <a:gd name="textAreaRight" fmla="*/ 2269440 w 226620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77" name="Freeform 10"/>
            <p:cNvSpPr/>
            <p:nvPr/>
          </p:nvSpPr>
          <p:spPr>
            <a:xfrm>
              <a:off x="7205040" y="-8640"/>
              <a:ext cx="1945080" cy="6863400"/>
            </a:xfrm>
            <a:custGeom>
              <a:avLst/>
              <a:gdLst>
                <a:gd name="textAreaLeft" fmla="*/ 0 w 1945080"/>
                <a:gd name="textAreaRight" fmla="*/ 1948320 w 19450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78" name="Freeform 11"/>
            <p:cNvSpPr/>
            <p:nvPr/>
          </p:nvSpPr>
          <p:spPr>
            <a:xfrm>
              <a:off x="6638040" y="3920040"/>
              <a:ext cx="2510280" cy="2934720"/>
            </a:xfrm>
            <a:custGeom>
              <a:avLst/>
              <a:gdLst>
                <a:gd name="textAreaLeft" fmla="*/ 0 w 2510280"/>
                <a:gd name="textAreaRight" fmla="*/ 2513520 w 2510280"/>
                <a:gd name="textAreaTop" fmla="*/ 0 h 2934720"/>
                <a:gd name="textAreaBottom" fmla="*/ 2937960 h 2934720"/>
              </a:gdLst>
              <a:ahLst/>
              <a:cxnLst/>
              <a:rect l="textAreaLeft" t="textAreaTop" r="textAreaRight" b="textAreaBottom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79" name="Freeform 12"/>
            <p:cNvSpPr/>
            <p:nvPr/>
          </p:nvSpPr>
          <p:spPr>
            <a:xfrm>
              <a:off x="7010280" y="-8640"/>
              <a:ext cx="2139480" cy="6863400"/>
            </a:xfrm>
            <a:custGeom>
              <a:avLst/>
              <a:gdLst>
                <a:gd name="textAreaLeft" fmla="*/ 0 w 2139480"/>
                <a:gd name="textAreaRight" fmla="*/ 2142720 w 21394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80" name="Freeform 13"/>
            <p:cNvSpPr/>
            <p:nvPr/>
          </p:nvSpPr>
          <p:spPr>
            <a:xfrm>
              <a:off x="8295840" y="-8640"/>
              <a:ext cx="854280" cy="6863400"/>
            </a:xfrm>
            <a:custGeom>
              <a:avLst/>
              <a:gdLst>
                <a:gd name="textAreaLeft" fmla="*/ 0 w 854280"/>
                <a:gd name="textAreaRight" fmla="*/ 857520 w 8542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81" name="Freeform 14"/>
            <p:cNvSpPr/>
            <p:nvPr/>
          </p:nvSpPr>
          <p:spPr>
            <a:xfrm>
              <a:off x="8094240" y="-8640"/>
              <a:ext cx="1063440" cy="6863400"/>
            </a:xfrm>
            <a:custGeom>
              <a:avLst/>
              <a:gdLst>
                <a:gd name="textAreaLeft" fmla="*/ 0 w 1063440"/>
                <a:gd name="textAreaRight" fmla="*/ 1066680 w 106344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82" name="Freeform 15"/>
            <p:cNvSpPr/>
            <p:nvPr/>
          </p:nvSpPr>
          <p:spPr>
            <a:xfrm>
              <a:off x="8068680" y="4893840"/>
              <a:ext cx="1090800" cy="1960920"/>
            </a:xfrm>
            <a:custGeom>
              <a:avLst/>
              <a:gdLst>
                <a:gd name="textAreaLeft" fmla="*/ 0 w 1090800"/>
                <a:gd name="textAreaRight" fmla="*/ 1094040 w 1090800"/>
                <a:gd name="textAreaTop" fmla="*/ 0 h 1960920"/>
                <a:gd name="textAreaBottom" fmla="*/ 1964160 h 1960920"/>
              </a:gdLst>
              <a:ahLst/>
              <a:cxnLst/>
              <a:rect l="textAreaLeft" t="textAreaTop" r="textAreaRight" b="textAreaBottom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</p:grpSp>
      <p:sp>
        <p:nvSpPr>
          <p:cNvPr id="18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880" cy="1144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p>
            <a:pPr indent="0">
              <a:buNone/>
            </a:pPr>
            <a:r>
              <a:rPr lang="uk-UA" sz="1800" b="0" u="none" strike="noStrike">
                <a:solidFill>
                  <a:srgbClr val="000000"/>
                </a:solidFill>
                <a:uFillTx/>
                <a:latin typeface="Arial" panose="020B0604020202020204"/>
              </a:rPr>
              <a:t>Для правки тексту заголовка клацніть мишею</a:t>
            </a:r>
            <a:endParaRPr lang="uk-UA" sz="18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184" name="PlaceHolder 2"/>
          <p:cNvSpPr>
            <a:spLocks noGrp="1"/>
          </p:cNvSpPr>
          <p:nvPr>
            <p:ph type="ftr" idx="28"/>
          </p:nvPr>
        </p:nvSpPr>
        <p:spPr>
          <a:xfrm>
            <a:off x="609480" y="6041520"/>
            <a:ext cx="461988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rPr>
              <a:t>&lt;нижній колонтитул&gt;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185" name="PlaceHolder 3"/>
          <p:cNvSpPr>
            <a:spLocks noGrp="1"/>
          </p:cNvSpPr>
          <p:nvPr>
            <p:ph type="sldNum" idx="29"/>
          </p:nvPr>
        </p:nvSpPr>
        <p:spPr>
          <a:xfrm>
            <a:off x="6444720" y="6041520"/>
            <a:ext cx="50940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pos="0" algn="l"/>
              </a:tabLst>
              <a:defRPr lang="uk-UA" sz="900" b="0" u="none" strike="noStrike">
                <a:solidFill>
                  <a:schemeClr val="accent1"/>
                </a:solidFill>
                <a:uFillTx/>
                <a:latin typeface="Trebuchet MS" panose="020B0603020202020204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AD7C6712-858F-4E32-91E7-579C0D87E794}" type="slidenum">
              <a:rPr lang="uk-UA" sz="900" b="0" u="none" strike="noStrike">
                <a:solidFill>
                  <a:schemeClr val="accent1"/>
                </a:solidFill>
                <a:uFillTx/>
                <a:latin typeface="Trebuchet MS" panose="020B0603020202020204"/>
              </a:rPr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186" name="PlaceHolder 4"/>
          <p:cNvSpPr>
            <a:spLocks noGrp="1"/>
          </p:cNvSpPr>
          <p:nvPr>
            <p:ph type="dt" idx="30"/>
          </p:nvPr>
        </p:nvSpPr>
        <p:spPr>
          <a:xfrm>
            <a:off x="5405400" y="6041520"/>
            <a:ext cx="68076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defRPr>
            </a:lvl1pPr>
          </a:lstStyle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rPr>
              <a:t>&lt;дата/час&gt;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5.xml"/><Relationship Id="rId1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5.xml"/><Relationship Id="rId1" Type="http://schemas.openxmlformats.org/officeDocument/2006/relationships/image" Target="../media/image4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5.xml"/><Relationship Id="rId1" Type="http://schemas.openxmlformats.org/officeDocument/2006/relationships/image" Target="../media/image5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5.xml"/><Relationship Id="rId1" Type="http://schemas.openxmlformats.org/officeDocument/2006/relationships/tags" Target="../tags/tag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5.xml"/><Relationship Id="rId1" Type="http://schemas.openxmlformats.org/officeDocument/2006/relationships/tags" Target="../tags/tag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5.xml"/><Relationship Id="rId1" Type="http://schemas.openxmlformats.org/officeDocument/2006/relationships/tags" Target="../tags/tag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9" name="PlaceHolder 1"/>
          <p:cNvSpPr>
            <a:spLocks noGrp="1"/>
          </p:cNvSpPr>
          <p:nvPr>
            <p:ph type="title"/>
          </p:nvPr>
        </p:nvSpPr>
        <p:spPr>
          <a:xfrm>
            <a:off x="213925" y="2060260"/>
            <a:ext cx="8565840" cy="28051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p>
            <a:pPr indent="0" algn="ctr" defTabSz="457200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altLang="en-US" sz="3200" b="1">
                <a:solidFill>
                  <a:schemeClr val="accent2">
                    <a:lumMod val="50000"/>
                  </a:schemeClr>
                </a:solidFill>
              </a:rPr>
              <a:t>ОРГАНІЗАЦІЯ МАРКЕТИНГОВОЇ</a:t>
            </a:r>
            <a:br>
              <a:rPr lang="uk-UA" altLang="en-US" sz="3200" b="1">
                <a:solidFill>
                  <a:schemeClr val="accent2">
                    <a:lumMod val="50000"/>
                  </a:schemeClr>
                </a:solidFill>
              </a:rPr>
            </a:br>
            <a:r>
              <a:rPr lang="uk-UA" altLang="en-US" sz="3200" b="1">
                <a:solidFill>
                  <a:schemeClr val="accent2">
                    <a:lumMod val="50000"/>
                  </a:schemeClr>
                </a:solidFill>
              </a:rPr>
              <a:t>ДІЯЛЬНОСТІ</a:t>
            </a:r>
            <a:br>
              <a:rPr sz="3200">
                <a:solidFill>
                  <a:schemeClr val="accent1">
                    <a:lumMod val="75000"/>
                  </a:schemeClr>
                </a:solidFill>
              </a:rPr>
            </a:br>
            <a:endParaRPr lang="uk-UA" sz="3200" b="0" u="none" strike="noStrike">
              <a:solidFill>
                <a:schemeClr val="accent1">
                  <a:lumMod val="75000"/>
                </a:schemeClr>
              </a:solidFill>
              <a:uFillTx/>
              <a:latin typeface="Arial" panose="020B0604020202020204"/>
            </a:endParaRPr>
          </a:p>
        </p:txBody>
      </p:sp>
      <p:sp>
        <p:nvSpPr>
          <p:cNvPr id="270" name="PlaceHolder 2"/>
          <p:cNvSpPr>
            <a:spLocks noGrp="1"/>
          </p:cNvSpPr>
          <p:nvPr>
            <p:ph type="subTitle"/>
          </p:nvPr>
        </p:nvSpPr>
        <p:spPr>
          <a:xfrm>
            <a:off x="720680" y="188845"/>
            <a:ext cx="8059680" cy="30909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p>
            <a:pPr indent="0" algn="ctr" defTabSz="457200">
              <a:lnSpc>
                <a:spcPct val="100000"/>
              </a:lnSpc>
              <a:spcBef>
                <a:spcPts val="1000"/>
              </a:spcBef>
              <a:buNone/>
              <a:tabLst>
                <a:tab pos="0" algn="l"/>
              </a:tabLst>
            </a:pPr>
            <a:r>
              <a:rPr lang="uk-UA" sz="1600" b="1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</a:rPr>
              <a:t>ТЕРНОПІЛЬСЬКИЙ ФАХОВИЙ КОЛЕДЖ </a:t>
            </a:r>
            <a:endParaRPr lang="uk-UA" sz="16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  <a:p>
            <a:pPr indent="0" algn="ctr" defTabSz="457200">
              <a:lnSpc>
                <a:spcPct val="100000"/>
              </a:lnSpc>
              <a:spcBef>
                <a:spcPts val="1000"/>
              </a:spcBef>
              <a:buNone/>
              <a:tabLst>
                <a:tab pos="0" algn="l"/>
              </a:tabLst>
            </a:pPr>
            <a:r>
              <a:rPr lang="uk-UA" sz="1600" b="1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</a:rPr>
              <a:t>ХАРЧОВИХ ТЕХНОЛОГІЙ І ТОРГІВЛІ</a:t>
            </a:r>
            <a:endParaRPr lang="uk-UA" sz="16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  <a:p>
            <a:pPr indent="0" algn="ctr" defTabSz="457200">
              <a:lnSpc>
                <a:spcPct val="100000"/>
              </a:lnSpc>
              <a:spcBef>
                <a:spcPts val="1000"/>
              </a:spcBef>
              <a:buNone/>
              <a:tabLst>
                <a:tab pos="0" algn="l"/>
              </a:tabLst>
            </a:pPr>
            <a:r>
              <a:rPr lang="uk-UA" sz="1600" b="1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</a:rPr>
              <a:t>ЦИКЛОВА КОМІСІЯ ПІДПРИЄМНИЦТВА, ТОРГІВЛІ І МАРКЕТИНГУ</a:t>
            </a:r>
            <a:endParaRPr lang="uk-UA" sz="16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  <a:p>
            <a:pPr indent="0" algn="ctr" defTabSz="457200">
              <a:lnSpc>
                <a:spcPct val="100000"/>
              </a:lnSpc>
              <a:spcBef>
                <a:spcPts val="1000"/>
              </a:spcBef>
              <a:buNone/>
              <a:tabLst>
                <a:tab pos="0" algn="l"/>
              </a:tabLst>
            </a:pPr>
            <a:endParaRPr lang="uk-UA" sz="18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  <a:p>
            <a:pPr indent="0" algn="ctr" defTabSz="457200">
              <a:lnSpc>
                <a:spcPct val="100000"/>
              </a:lnSpc>
              <a:spcBef>
                <a:spcPts val="1000"/>
              </a:spcBef>
              <a:buNone/>
              <a:tabLst>
                <a:tab pos="0" algn="l"/>
              </a:tabLst>
            </a:pPr>
            <a:r>
              <a:rPr lang="uk-UA" sz="2400" b="1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</a:rPr>
              <a:t>СИЛАБУС</a:t>
            </a:r>
            <a:endParaRPr lang="uk-UA" sz="24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  <a:p>
            <a:pPr indent="0" algn="ctr" defTabSz="457200">
              <a:lnSpc>
                <a:spcPct val="100000"/>
              </a:lnSpc>
              <a:spcBef>
                <a:spcPts val="1000"/>
              </a:spcBef>
              <a:buNone/>
              <a:tabLst>
                <a:tab pos="0" algn="l"/>
              </a:tabLst>
            </a:pPr>
            <a:r>
              <a:rPr lang="uk-UA" sz="2400" b="1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</a:rPr>
              <a:t>ОСВІТНЬОГО  КОМПОНЕНТА</a:t>
            </a:r>
            <a:endParaRPr lang="uk-UA" sz="24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92" name="TextBox 3"/>
          <p:cNvSpPr/>
          <p:nvPr/>
        </p:nvSpPr>
        <p:spPr>
          <a:xfrm>
            <a:off x="1331595" y="116205"/>
            <a:ext cx="6694805" cy="704215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wrap="square" lIns="90000" tIns="45000" rIns="90000" bIns="45000" anchor="t">
            <a:spAutoFit/>
          </a:bodyPr>
          <a:p>
            <a:pPr algn="ctr" defTabSz="457200">
              <a:lnSpc>
                <a:spcPct val="100000"/>
              </a:lnSpc>
            </a:pPr>
            <a:r>
              <a:rPr lang="uk-UA" sz="2000" b="1" cap="all" dirty="0">
                <a:solidFill>
                  <a:schemeClr val="accent6">
                    <a:lumMod val="75000"/>
                  </a:schemeClr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sym typeface="+mn-ea"/>
              </a:rPr>
              <a:t>ОСНОВНІ Й ДОПОМІЖНІ  ІНФОРМАЦІЙНІ  ДЖЕРЕЛА: </a:t>
            </a:r>
            <a:endParaRPr lang="uk-UA" sz="2000" b="1" u="none" strike="noStrike" cap="all" dirty="0">
              <a:solidFill>
                <a:schemeClr val="accent6">
                  <a:lumMod val="75000"/>
                </a:schemeClr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  <a:uFillTx/>
              <a:latin typeface="Arial" panose="020B0604020202020204"/>
              <a:sym typeface="+mn-ea"/>
            </a:endParaRPr>
          </a:p>
        </p:txBody>
      </p:sp>
      <p:sp>
        <p:nvSpPr>
          <p:cNvPr id="4" name="Text Box 3"/>
          <p:cNvSpPr txBox="1"/>
          <p:nvPr/>
        </p:nvSpPr>
        <p:spPr>
          <a:xfrm>
            <a:off x="35560" y="980440"/>
            <a:ext cx="9029065" cy="4679950"/>
          </a:xfrm>
          <a:prstGeom prst="rect">
            <a:avLst/>
          </a:prstGeom>
        </p:spPr>
        <p:txBody>
          <a:bodyPr wrap="square">
            <a:noAutofit/>
          </a:bodyPr>
          <a:p>
            <a:pPr algn="just" defTabSz="266700">
              <a:lnSpc>
                <a:spcPct val="114000"/>
              </a:lnSpc>
            </a:pPr>
            <a:r>
              <a:rPr lang="en-US" altLang="en-US" sz="1400">
                <a:solidFill>
                  <a:schemeClr val="accent6">
                    <a:lumMod val="50000"/>
                  </a:schemeClr>
                </a:solidFill>
                <a:latin typeface="Times New Roman" panose="02020603050405020304"/>
                <a:ea typeface="Times New Roman" panose="02020603050405020304"/>
              </a:rPr>
              <a:t>1</a:t>
            </a:r>
            <a:r>
              <a:rPr lang="uk-UA" altLang="en-US" sz="1400">
                <a:solidFill>
                  <a:schemeClr val="accent6">
                    <a:lumMod val="50000"/>
                  </a:schemeClr>
                </a:solidFill>
                <a:latin typeface="Times New Roman" panose="02020603050405020304"/>
                <a:ea typeface="Times New Roman" panose="02020603050405020304"/>
              </a:rPr>
              <a:t>. Д</a:t>
            </a:r>
            <a:r>
              <a:rPr lang="en-US" altLang="en-US" sz="1400">
                <a:solidFill>
                  <a:schemeClr val="accent6">
                    <a:lumMod val="50000"/>
                  </a:schemeClr>
                </a:solidFill>
                <a:latin typeface="Times New Roman" panose="02020603050405020304"/>
                <a:ea typeface="Times New Roman" panose="02020603050405020304"/>
              </a:rPr>
              <a:t>арчук В. Г.</a:t>
            </a:r>
            <a:r>
              <a:rPr lang="uk-UA" altLang="en-US" sz="1400">
                <a:solidFill>
                  <a:schemeClr val="accent6">
                    <a:lumMod val="50000"/>
                  </a:schemeClr>
                </a:solidFill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en-US" altLang="en-US" sz="1400">
                <a:solidFill>
                  <a:schemeClr val="accent6">
                    <a:lumMod val="50000"/>
                  </a:schemeClr>
                </a:solidFill>
                <a:latin typeface="Times New Roman" panose="02020603050405020304"/>
                <a:ea typeface="Times New Roman" panose="02020603050405020304"/>
              </a:rPr>
              <a:t>Аналіз та планування маркетингової діяльності : навч. посіб. Київ : ДУТ, 2019. 146 с.</a:t>
            </a:r>
            <a:endParaRPr lang="en-US" altLang="en-US" sz="1400">
              <a:solidFill>
                <a:schemeClr val="accent6">
                  <a:lumMod val="50000"/>
                </a:schemeClr>
              </a:solidFill>
              <a:latin typeface="Times New Roman" panose="02020603050405020304"/>
              <a:ea typeface="Times New Roman" panose="02020603050405020304"/>
            </a:endParaRPr>
          </a:p>
          <a:p>
            <a:pPr algn="just" defTabSz="266700">
              <a:lnSpc>
                <a:spcPct val="114000"/>
              </a:lnSpc>
            </a:pPr>
            <a:r>
              <a:rPr lang="uk-UA" altLang="en-US" sz="1400">
                <a:solidFill>
                  <a:schemeClr val="accent6">
                    <a:lumMod val="50000"/>
                  </a:schemeClr>
                </a:solidFill>
                <a:latin typeface="Times New Roman" panose="02020603050405020304"/>
                <a:ea typeface="Times New Roman" panose="02020603050405020304"/>
              </a:rPr>
              <a:t>2.</a:t>
            </a:r>
            <a:r>
              <a:rPr lang="en-US" altLang="en-US" sz="1400">
                <a:solidFill>
                  <a:schemeClr val="accent6">
                    <a:lumMod val="50000"/>
                  </a:schemeClr>
                </a:solidFill>
                <a:latin typeface="Times New Roman" panose="02020603050405020304"/>
                <a:ea typeface="Times New Roman" panose="02020603050405020304"/>
              </a:rPr>
              <a:t>Довгань Ю. В. Маркетинг сталого розвитку: досвід ЄС / Ю. В. Довгань, Л. П. Середницька // Економіка та суспільство. 2023. </a:t>
            </a:r>
            <a:r>
              <a:rPr lang="en-US" altLang="en-US" sz="1400">
                <a:solidFill>
                  <a:schemeClr val="accent6">
                    <a:lumMod val="50000"/>
                  </a:schemeClr>
                </a:solidFill>
                <a:latin typeface="Times New Roman" panose="02020603050405020304"/>
                <a:ea typeface="Times New Roman" panose="02020603050405020304"/>
              </a:rPr>
              <a:t>№</a:t>
            </a:r>
            <a:r>
              <a:rPr lang="en-US" altLang="en-US" sz="1400">
                <a:solidFill>
                  <a:schemeClr val="accent6">
                    <a:lumMod val="50000"/>
                  </a:schemeClr>
                </a:solidFill>
                <a:latin typeface="Times New Roman" panose="02020603050405020304"/>
                <a:ea typeface="Times New Roman" panose="02020603050405020304"/>
              </a:rPr>
              <a:t> 49.</a:t>
            </a:r>
            <a:endParaRPr lang="en-US" altLang="en-US" sz="1400">
              <a:solidFill>
                <a:schemeClr val="accent6">
                  <a:lumMod val="50000"/>
                </a:schemeClr>
              </a:solidFill>
              <a:latin typeface="Times New Roman" panose="02020603050405020304"/>
              <a:ea typeface="Times New Roman" panose="02020603050405020304"/>
            </a:endParaRPr>
          </a:p>
          <a:p>
            <a:pPr algn="just" defTabSz="266700">
              <a:lnSpc>
                <a:spcPct val="114000"/>
              </a:lnSpc>
            </a:pPr>
            <a:r>
              <a:rPr lang="uk-UA" altLang="en-US" sz="1400">
                <a:solidFill>
                  <a:schemeClr val="accent6">
                    <a:lumMod val="50000"/>
                  </a:schemeClr>
                </a:solidFill>
                <a:latin typeface="Times New Roman" panose="02020603050405020304"/>
                <a:ea typeface="Times New Roman" panose="02020603050405020304"/>
              </a:rPr>
              <a:t>3</a:t>
            </a:r>
            <a:r>
              <a:rPr lang="en-US" altLang="en-US" sz="1400">
                <a:solidFill>
                  <a:schemeClr val="accent6">
                    <a:lumMod val="50000"/>
                  </a:schemeClr>
                </a:solidFill>
                <a:latin typeface="Times New Roman" panose="02020603050405020304"/>
                <a:ea typeface="Times New Roman" panose="02020603050405020304"/>
              </a:rPr>
              <a:t>.Ілляшенко С. М. Маркетинг підприємства : підручник. Київ : Маркетинг. Економічна теорія, 2023. 234 с.</a:t>
            </a:r>
            <a:endParaRPr lang="en-US" altLang="en-US" sz="1400">
              <a:solidFill>
                <a:schemeClr val="accent6">
                  <a:lumMod val="50000"/>
                </a:schemeClr>
              </a:solidFill>
              <a:latin typeface="Times New Roman" panose="02020603050405020304"/>
              <a:ea typeface="Times New Roman" panose="02020603050405020304"/>
            </a:endParaRPr>
          </a:p>
          <a:p>
            <a:pPr algn="just" defTabSz="266700">
              <a:lnSpc>
                <a:spcPct val="114000"/>
              </a:lnSpc>
            </a:pPr>
            <a:r>
              <a:rPr lang="uk-UA" altLang="en-US" sz="1400">
                <a:solidFill>
                  <a:schemeClr val="accent6">
                    <a:lumMod val="50000"/>
                  </a:schemeClr>
                </a:solidFill>
                <a:latin typeface="Times New Roman" panose="02020603050405020304"/>
                <a:ea typeface="Times New Roman" panose="02020603050405020304"/>
              </a:rPr>
              <a:t>4</a:t>
            </a:r>
            <a:r>
              <a:rPr lang="en-US" altLang="en-US" sz="1400">
                <a:solidFill>
                  <a:schemeClr val="accent6">
                    <a:lumMod val="50000"/>
                  </a:schemeClr>
                </a:solidFill>
                <a:latin typeface="Times New Roman" panose="02020603050405020304"/>
                <a:ea typeface="Times New Roman" panose="02020603050405020304"/>
              </a:rPr>
              <a:t>.Косенко О. П. Маркетингова діяльність підприємств : підручник / за заг. ред. О. П. Косенка. 2-ге вид., зі змін. і допов. Харків : ТОВ </a:t>
            </a:r>
            <a:r>
              <a:rPr lang="en-US" altLang="en-US" sz="1400">
                <a:solidFill>
                  <a:schemeClr val="accent6">
                    <a:lumMod val="50000"/>
                  </a:schemeClr>
                </a:solidFill>
                <a:latin typeface="Times New Roman" panose="02020603050405020304"/>
                <a:ea typeface="Times New Roman" panose="02020603050405020304"/>
              </a:rPr>
              <a:t>«</a:t>
            </a:r>
            <a:r>
              <a:rPr lang="en-US" altLang="en-US" sz="1400">
                <a:solidFill>
                  <a:schemeClr val="accent6">
                    <a:lumMod val="50000"/>
                  </a:schemeClr>
                </a:solidFill>
                <a:latin typeface="Times New Roman" panose="02020603050405020304"/>
                <a:ea typeface="Times New Roman" panose="02020603050405020304"/>
              </a:rPr>
              <a:t>Оберіг</a:t>
            </a:r>
            <a:r>
              <a:rPr lang="en-US" altLang="en-US" sz="1400">
                <a:solidFill>
                  <a:schemeClr val="accent6">
                    <a:lumMod val="50000"/>
                  </a:schemeClr>
                </a:solidFill>
                <a:latin typeface="Times New Roman" panose="02020603050405020304"/>
                <a:ea typeface="Times New Roman" panose="02020603050405020304"/>
              </a:rPr>
              <a:t>»</a:t>
            </a:r>
            <a:r>
              <a:rPr lang="en-US" altLang="en-US" sz="1400">
                <a:solidFill>
                  <a:schemeClr val="accent6">
                    <a:lumMod val="50000"/>
                  </a:schemeClr>
                </a:solidFill>
                <a:latin typeface="Times New Roman" panose="02020603050405020304"/>
                <a:ea typeface="Times New Roman" panose="02020603050405020304"/>
              </a:rPr>
              <a:t>, 2023. 180 с.</a:t>
            </a:r>
            <a:endParaRPr lang="en-US" altLang="en-US" sz="1400">
              <a:solidFill>
                <a:schemeClr val="accent6">
                  <a:lumMod val="50000"/>
                </a:schemeClr>
              </a:solidFill>
              <a:latin typeface="Times New Roman" panose="02020603050405020304"/>
              <a:ea typeface="Times New Roman" panose="02020603050405020304"/>
            </a:endParaRPr>
          </a:p>
          <a:p>
            <a:pPr algn="just" defTabSz="266700">
              <a:lnSpc>
                <a:spcPct val="114000"/>
              </a:lnSpc>
            </a:pPr>
            <a:r>
              <a:rPr lang="uk-UA" altLang="en-US" sz="1400">
                <a:solidFill>
                  <a:schemeClr val="accent6">
                    <a:lumMod val="50000"/>
                  </a:schemeClr>
                </a:solidFill>
                <a:latin typeface="Times New Roman" panose="02020603050405020304"/>
                <a:ea typeface="Times New Roman" panose="02020603050405020304"/>
              </a:rPr>
              <a:t>5</a:t>
            </a:r>
            <a:r>
              <a:rPr lang="en-US" altLang="en-US" sz="1400">
                <a:solidFill>
                  <a:schemeClr val="accent6">
                    <a:lumMod val="50000"/>
                  </a:schemeClr>
                </a:solidFill>
                <a:latin typeface="Times New Roman" panose="02020603050405020304"/>
                <a:ea typeface="Times New Roman" panose="02020603050405020304"/>
              </a:rPr>
              <a:t>.Котлер Ф. Маркетинг 4.0. Від традиційного до цифрового. Київ : КМ-Букс, 2021. 208 с.</a:t>
            </a:r>
            <a:endParaRPr lang="en-US" altLang="en-US" sz="1400">
              <a:solidFill>
                <a:schemeClr val="accent6">
                  <a:lumMod val="50000"/>
                </a:schemeClr>
              </a:solidFill>
              <a:latin typeface="Times New Roman" panose="02020603050405020304"/>
              <a:ea typeface="Times New Roman" panose="02020603050405020304"/>
            </a:endParaRPr>
          </a:p>
          <a:p>
            <a:pPr algn="just" defTabSz="266700">
              <a:lnSpc>
                <a:spcPct val="114000"/>
              </a:lnSpc>
            </a:pPr>
            <a:r>
              <a:rPr lang="uk-UA" altLang="en-US" sz="1400">
                <a:solidFill>
                  <a:schemeClr val="accent6">
                    <a:lumMod val="50000"/>
                  </a:schemeClr>
                </a:solidFill>
                <a:latin typeface="Times New Roman" panose="02020603050405020304"/>
                <a:ea typeface="Times New Roman" panose="02020603050405020304"/>
              </a:rPr>
              <a:t>6</a:t>
            </a:r>
            <a:r>
              <a:rPr lang="en-US" altLang="en-US" sz="1400">
                <a:solidFill>
                  <a:schemeClr val="accent6">
                    <a:lumMod val="50000"/>
                  </a:schemeClr>
                </a:solidFill>
                <a:latin typeface="Times New Roman" panose="02020603050405020304"/>
                <a:ea typeface="Times New Roman" panose="02020603050405020304"/>
              </a:rPr>
              <a:t>.Маркетинг : навч. посіб. / Н. Іванечко [та ін.] ; за ред. Н. Р. Іванечко. Тернопіль : ЗУНУ, 2021. 180 с. URL: [Електронний ресурс]</a:t>
            </a:r>
            <a:endParaRPr lang="en-US" altLang="en-US" sz="1400">
              <a:solidFill>
                <a:schemeClr val="accent6">
                  <a:lumMod val="50000"/>
                </a:schemeClr>
              </a:solidFill>
              <a:latin typeface="Times New Roman" panose="02020603050405020304"/>
              <a:ea typeface="Times New Roman" panose="02020603050405020304"/>
            </a:endParaRPr>
          </a:p>
          <a:p>
            <a:pPr algn="just" defTabSz="266700">
              <a:lnSpc>
                <a:spcPct val="114000"/>
              </a:lnSpc>
            </a:pPr>
            <a:r>
              <a:rPr lang="uk-UA" altLang="en-US" sz="1400">
                <a:solidFill>
                  <a:schemeClr val="accent6">
                    <a:lumMod val="50000"/>
                  </a:schemeClr>
                </a:solidFill>
                <a:latin typeface="Times New Roman" panose="02020603050405020304"/>
                <a:ea typeface="Times New Roman" panose="02020603050405020304"/>
              </a:rPr>
              <a:t>7</a:t>
            </a:r>
            <a:r>
              <a:rPr lang="en-US" altLang="en-US" sz="1400">
                <a:solidFill>
                  <a:schemeClr val="accent6">
                    <a:lumMod val="50000"/>
                  </a:schemeClr>
                </a:solidFill>
                <a:latin typeface="Times New Roman" panose="02020603050405020304"/>
                <a:ea typeface="Times New Roman" panose="02020603050405020304"/>
              </a:rPr>
              <a:t>.Павлов К. В. Маркетинг: теорія і практика : підручник / К. В. Павлов [та ін.]. Луцьк : СПД Гадяк Жанна Володимирівна, 2022. 408 с.</a:t>
            </a:r>
            <a:endParaRPr lang="en-US" altLang="en-US" sz="1400">
              <a:solidFill>
                <a:schemeClr val="accent6">
                  <a:lumMod val="50000"/>
                </a:schemeClr>
              </a:solidFill>
              <a:latin typeface="Times New Roman" panose="02020603050405020304"/>
              <a:ea typeface="Times New Roman" panose="02020603050405020304"/>
            </a:endParaRPr>
          </a:p>
          <a:p>
            <a:pPr indent="0" algn="just" defTabSz="266700">
              <a:buFont typeface="Times New Roman" panose="02020603050405020304"/>
              <a:buNone/>
            </a:pPr>
            <a:r>
              <a:rPr lang="uk-UA" altLang="en-US" sz="1400">
                <a:solidFill>
                  <a:schemeClr val="accent6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8.</a:t>
            </a:r>
            <a:r>
              <a:rPr lang="en-US" altLang="zh-CN" sz="1400">
                <a:solidFill>
                  <a:schemeClr val="accent6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Парсяк В. Н. Маркетинг. Сучасні концепції та технології : підручник. Херсон : Олді-плюс, 2021. 294 с.</a:t>
            </a:r>
            <a:endParaRPr lang="en-US" altLang="zh-CN" sz="1400">
              <a:solidFill>
                <a:schemeClr val="accent6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indent="0" algn="just" defTabSz="266700">
              <a:buFont typeface="Times New Roman" panose="02020603050405020304"/>
              <a:buNone/>
            </a:pPr>
            <a:r>
              <a:rPr lang="uk-UA" altLang="en-US" sz="1400">
                <a:solidFill>
                  <a:schemeClr val="accent6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9.</a:t>
            </a:r>
            <a:r>
              <a:rPr lang="en-US" altLang="zh-CN" sz="1400">
                <a:solidFill>
                  <a:schemeClr val="accent6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Сенишин О. С. Маркетинг : навч. посіб. / О. С. Сенишин, О. В. Кривешко. Львів : Львів. нац. ун-т ім. Івана Франка, 2020. 347 с.</a:t>
            </a:r>
            <a:endParaRPr lang="en-US" altLang="zh-CN" sz="1400">
              <a:solidFill>
                <a:schemeClr val="accent6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algn="ctr" defTabSz="266700"/>
            <a:endParaRPr lang="en-US" altLang="zh-CN" sz="1400">
              <a:solidFill>
                <a:schemeClr val="accent6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algn="ctr" defTabSz="266700"/>
            <a:r>
              <a:rPr lang="en-US" altLang="zh-CN" sz="1400" b="1">
                <a:solidFill>
                  <a:schemeClr val="accent6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Інформаційні ресурси в Інтернеті</a:t>
            </a:r>
            <a:endParaRPr lang="en-US" altLang="zh-CN" sz="1400" b="1">
              <a:solidFill>
                <a:schemeClr val="accent6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algn="just" defTabSz="266700">
              <a:lnSpc>
                <a:spcPct val="114000"/>
              </a:lnSpc>
              <a:buFont typeface="Times New Roman" panose="02020603050405020304"/>
              <a:buAutoNum type="arabicPeriod"/>
            </a:pPr>
            <a:r>
              <a:rPr lang="en-US" altLang="zh-CN" sz="1400">
                <a:solidFill>
                  <a:schemeClr val="accent6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Інформаційні ресурси в Інтернеті</a:t>
            </a:r>
            <a:endParaRPr lang="en-US" altLang="zh-CN" sz="1400">
              <a:solidFill>
                <a:schemeClr val="accent6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algn="just" defTabSz="266700">
              <a:buFont typeface="Times New Roman" panose="02020603050405020304"/>
              <a:buAutoNum type="arabicPeriod"/>
            </a:pPr>
            <a:r>
              <a:rPr lang="en-US" altLang="zh-CN" sz="1400">
                <a:solidFill>
                  <a:schemeClr val="accent6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Портал для управлінців. URL: http://blog.management.com.ua/</a:t>
            </a:r>
            <a:endParaRPr lang="en-US" altLang="zh-CN" sz="1400">
              <a:solidFill>
                <a:schemeClr val="accent6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algn="just" defTabSz="266700">
              <a:buFont typeface="Times New Roman" panose="02020603050405020304"/>
              <a:buAutoNum type="arabicPeriod"/>
            </a:pPr>
            <a:r>
              <a:rPr lang="en-US" altLang="zh-CN" sz="1400">
                <a:solidFill>
                  <a:schemeClr val="accent6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Інтернет-портал для управлінців (Маркетинг). URL: http://www.management.com.ua/marketing/</a:t>
            </a:r>
            <a:endParaRPr lang="en-US" altLang="zh-CN" sz="1400">
              <a:solidFill>
                <a:schemeClr val="accent6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algn="just" defTabSz="266700">
              <a:buFont typeface="Times New Roman" panose="02020603050405020304"/>
              <a:buAutoNum type="arabicPeriod"/>
            </a:pPr>
            <a:r>
              <a:rPr lang="en-US" altLang="zh-CN" sz="1400">
                <a:solidFill>
                  <a:schemeClr val="accent6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Проект для інноваційних менеджерів. Маркетинг і продаж. URL: http://innovations.com.ua/</a:t>
            </a:r>
            <a:endParaRPr lang="en-US" altLang="zh-CN" sz="1400">
              <a:solidFill>
                <a:schemeClr val="accent6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algn="just" defTabSz="266700">
              <a:lnSpc>
                <a:spcPct val="114000"/>
              </a:lnSpc>
            </a:pPr>
            <a:endParaRPr lang="en-US" altLang="en-US" sz="1400">
              <a:solidFill>
                <a:schemeClr val="accent6">
                  <a:lumMod val="50000"/>
                </a:schemeClr>
              </a:solidFill>
              <a:latin typeface="Times New Roman" panose="02020603050405020304"/>
              <a:ea typeface="Times New Roman" panose="02020603050405020304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1" name="PlaceHolder 1"/>
          <p:cNvSpPr>
            <a:spLocks noGrp="1"/>
          </p:cNvSpPr>
          <p:nvPr>
            <p:ph type="title"/>
          </p:nvPr>
        </p:nvSpPr>
        <p:spPr>
          <a:xfrm>
            <a:off x="107640" y="260640"/>
            <a:ext cx="8226360" cy="27982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p>
            <a:pPr indent="0" algn="ctr">
              <a:buNone/>
            </a:pPr>
            <a:endParaRPr lang="uk-UA" sz="18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graphicFrame>
        <p:nvGraphicFramePr>
          <p:cNvPr id="272" name="Таблица 3"/>
          <p:cNvGraphicFramePr/>
          <p:nvPr/>
        </p:nvGraphicFramePr>
        <p:xfrm>
          <a:off x="-360" y="0"/>
          <a:ext cx="9143640" cy="6855840"/>
        </p:xfrm>
        <a:graphic>
          <a:graphicData uri="http://schemas.openxmlformats.org/drawingml/2006/table">
            <a:tbl>
              <a:tblPr/>
              <a:tblGrid>
                <a:gridCol w="2342520"/>
                <a:gridCol w="3885480"/>
                <a:gridCol w="2915640"/>
              </a:tblGrid>
              <a:tr h="661680">
                <a:tc rowSpan="3">
                  <a:txBody>
                    <a:bodyPr>
                      <a:spAutoFit/>
                    </a:bodyPr>
                    <a:p>
                      <a:endParaRPr lang="uk-UA" sz="1800" b="1" u="none" strike="noStrike">
                        <a:solidFill>
                          <a:srgbClr val="00B0F0"/>
                        </a:solidFill>
                        <a:uFillTx/>
                        <a:latin typeface="Trebuchet MS" panose="020B06030202020202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ru-RU" sz="1800" b="1" u="none" strike="noStrike">
                          <a:solidFill>
                            <a:schemeClr val="lt1"/>
                          </a:solidFill>
                          <a:uFillTx/>
                          <a:latin typeface="Times New Roman" panose="02020603050405020304"/>
                        </a:rPr>
                        <a:t>ГАЛУЗЬ ЗНАНЬ </a:t>
                      </a:r>
                      <a:endParaRPr lang="uk-UA" sz="1800" b="0" u="none" strike="noStrike">
                        <a:solidFill>
                          <a:srgbClr val="FFFFFF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uk-UA" sz="1800" b="1" u="none" strike="noStrike">
                          <a:solidFill>
                            <a:schemeClr val="lt1"/>
                          </a:solidFill>
                          <a:uFillTx/>
                          <a:latin typeface="Times New Roman" panose="02020603050405020304"/>
                        </a:rPr>
                        <a:t>07 УПРАВЛІННЯ ТА АДМІНІСТРУВАННЯ</a:t>
                      </a:r>
                      <a:endParaRPr lang="uk-UA" sz="1800" b="0" u="none" strike="noStrike">
                        <a:solidFill>
                          <a:srgbClr val="FFFFFF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</a:tr>
              <a:tr h="661680">
                <a:tc vMerge="1">
                  <a:tcPr marL="90000" marR="90000" anchor="t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Спеціальність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uk-UA" sz="18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075 МАРКЕТИНГ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816120">
                <a:tc vMerge="1">
                  <a:tcPr marL="90000" marR="90000" anchor="t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Освітньо - професійна програма 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uk-UA" sz="18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МАРКЕТИНГ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661680">
                <a:tc rowSpan="7">
                  <a:txBody>
                    <a:bodyPr>
                      <a:spAutoFit/>
                    </a:bodyPr>
                    <a:p>
                      <a:pPr algn="ctr" defTabSz="457200">
                        <a:lnSpc>
                          <a:spcPct val="100000"/>
                        </a:lnSpc>
                      </a:pP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  <a:p>
                      <a:pPr algn="ctr" defTabSz="457200">
                        <a:lnSpc>
                          <a:spcPct val="100000"/>
                        </a:lnSpc>
                      </a:pP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  <a:p>
                      <a:pPr algn="ctr" defTabSz="457200">
                        <a:lnSpc>
                          <a:spcPct val="100000"/>
                        </a:lnSpc>
                      </a:pP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  <a:p>
                      <a:pPr algn="ctr" defTabSz="457200">
                        <a:lnSpc>
                          <a:spcPct val="100000"/>
                        </a:lnSpc>
                      </a:pP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  <a:p>
                      <a:pPr algn="ctr" defTabSz="457200">
                        <a:lnSpc>
                          <a:spcPct val="100000"/>
                        </a:lnSpc>
                      </a:pP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7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ГОТЕЛЬНО-РЕСТОРАННОГО БІЗНЕСУ ТА </a:t>
                      </a:r>
                      <a:r>
                        <a:rPr lang="uk-UA" sz="16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ПІДПРИЄМНИЦТВА</a:t>
                      </a:r>
                      <a:endParaRPr lang="uk-UA" sz="1600" b="1" u="none" strike="noStrike">
                        <a:solidFill>
                          <a:schemeClr val="accent2">
                            <a:lumMod val="50000"/>
                          </a:schemeClr>
                        </a:solidFill>
                        <a:uFillTx/>
                        <a:latin typeface="Times New Roman" panose="020206030504050203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Освітньо - професійний ступінь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uk-UA" sz="18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фаховий молодший бакалавр 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661680">
                <a:tc vMerge="1">
                  <a:tcPr marL="90000" marR="90000" anchor="t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Статус освітнього компонента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uk-UA" sz="18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обов’язковий 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  <a:p>
                      <a:pPr defTabSz="4572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383400">
                <a:tc vMerge="1">
                  <a:tcPr marL="90000" marR="90000" anchor="t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Мова викладання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0" u="none" strike="noStrike">
                          <a:solidFill>
                            <a:srgbClr val="000000"/>
                          </a:solidFill>
                          <a:uFillTx/>
                          <a:latin typeface="Arial" panose="020B0604020202020204"/>
                        </a:rPr>
                        <a:t>Українська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457200">
                <a:tc vMerge="1">
                  <a:tcPr marL="90000" marR="90000" anchor="t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Кількість кредитів ЄКТС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 </a:t>
                      </a:r>
                      <a:r>
                        <a:rPr lang="uk-UA" sz="18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3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661680">
                <a:tc vMerge="1">
                  <a:tcPr marL="90000" marR="90000" anchor="t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ru-RU" sz="18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Розподіл за видами занять та годинами навчання 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90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1512720">
                <a:tc vMerge="1">
                  <a:tcPr marL="90000" marR="90000" anchor="t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аудиторні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лекційні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практичні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семінарські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самостійна робота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0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58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0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34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0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-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sym typeface="+mn-ea"/>
                        </a:rPr>
                        <a:t>24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0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32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378000">
                <a:tc vMerge="1">
                  <a:tcPr marL="90000" marR="90000" anchor="t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Форма підсумкового контролю 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залік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</a:tbl>
          </a:graphicData>
        </a:graphic>
      </p:graphicFrame>
      <p:pic>
        <p:nvPicPr>
          <p:cNvPr id="273" name="Picture 2"/>
          <p:cNvPicPr/>
          <p:nvPr/>
        </p:nvPicPr>
        <p:blipFill>
          <a:blip r:embed="rId1"/>
          <a:stretch>
            <a:fillRect/>
          </a:stretch>
        </p:blipFill>
        <p:spPr>
          <a:xfrm>
            <a:off x="251640" y="404640"/>
            <a:ext cx="1725120" cy="1579320"/>
          </a:xfrm>
          <a:prstGeom prst="rect">
            <a:avLst/>
          </a:prstGeom>
          <a:ln w="0">
            <a:noFill/>
          </a:ln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74" name="Прямоугольник 3"/>
          <p:cNvSpPr/>
          <p:nvPr/>
        </p:nvSpPr>
        <p:spPr>
          <a:xfrm>
            <a:off x="107315" y="908685"/>
            <a:ext cx="8799195" cy="327025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wrap="square" lIns="90000" tIns="45000" rIns="90000" bIns="45000" anchor="t">
            <a:spAutoFit/>
          </a:bodyPr>
          <a:p>
            <a:pPr algn="just" defTabSz="457200">
              <a:lnSpc>
                <a:spcPct val="100000"/>
              </a:lnSpc>
              <a:spcBef>
                <a:spcPts val="1190"/>
              </a:spcBef>
              <a:spcAft>
                <a:spcPts val="990"/>
              </a:spcAft>
            </a:pPr>
            <a:r>
              <a:rPr lang="uk-UA" sz="1800" b="1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  <a:ea typeface="DejaVu Sans"/>
              </a:rPr>
              <a:t>Мета: </a:t>
            </a:r>
            <a:r>
              <a:rPr lang="en-US" altLang="en-US" sz="1800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  <a:ea typeface="Times New Roman" panose="02020603050405020304"/>
              </a:rPr>
              <a:t>формування системи теоретичних знань і практичних навичок щодо організації маркетингової діяльності підприємства</a:t>
            </a:r>
            <a:endParaRPr lang="en-US" altLang="en-US" sz="1800" u="none" strike="noStrike">
              <a:solidFill>
                <a:schemeClr val="accent2">
                  <a:lumMod val="50000"/>
                </a:schemeClr>
              </a:solidFill>
              <a:uFillTx/>
              <a:latin typeface="Times New Roman" panose="02020603050405020304"/>
              <a:ea typeface="Times New Roman" panose="02020603050405020304"/>
            </a:endParaRPr>
          </a:p>
          <a:p>
            <a:pPr algn="just" defTabSz="457200">
              <a:lnSpc>
                <a:spcPct val="100000"/>
              </a:lnSpc>
              <a:spcBef>
                <a:spcPts val="1190"/>
              </a:spcBef>
              <a:spcAft>
                <a:spcPts val="990"/>
              </a:spcAft>
            </a:pPr>
            <a:r>
              <a:rPr lang="uk-UA" sz="1800" b="1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  <a:ea typeface="Times New Roman" panose="02020603050405020304"/>
              </a:rPr>
              <a:t>Завдання:</a:t>
            </a:r>
            <a:r>
              <a:rPr lang="uk-UA" sz="1800" b="0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  <a:ea typeface="Times New Roman" panose="02020603050405020304"/>
              </a:rPr>
              <a:t> </a:t>
            </a:r>
            <a:endParaRPr lang="en-US" altLang="en-US" sz="1800" b="0" u="none" strike="noStrike">
              <a:solidFill>
                <a:schemeClr val="accent2">
                  <a:lumMod val="50000"/>
                </a:schemeClr>
              </a:solidFill>
              <a:uFillTx/>
              <a:latin typeface="Times New Roman" panose="02020603050405020304"/>
              <a:ea typeface="Times New Roman" panose="02020603050405020304"/>
            </a:endParaRPr>
          </a:p>
          <a:p>
            <a:pPr algn="just" defTabSz="457200">
              <a:lnSpc>
                <a:spcPct val="100000"/>
              </a:lnSpc>
              <a:spcBef>
                <a:spcPts val="1190"/>
              </a:spcBef>
              <a:spcAft>
                <a:spcPts val="990"/>
              </a:spcAft>
            </a:pPr>
            <a:r>
              <a:rPr lang="en-US" altLang="en-US" sz="1800" b="0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  <a:ea typeface="Times New Roman" panose="02020603050405020304"/>
              </a:rPr>
              <a:t>- визначення предмета, змісту поняття </a:t>
            </a:r>
            <a:r>
              <a:rPr lang="" altLang="en-US" sz="1800" b="0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  <a:ea typeface="Times New Roman" panose="02020603050405020304"/>
              </a:rPr>
              <a:t>«</a:t>
            </a:r>
            <a:r>
              <a:rPr lang="en-US" altLang="en-US" sz="1800" b="0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  <a:ea typeface="Times New Roman" panose="02020603050405020304"/>
              </a:rPr>
              <a:t>маркетингова діяльність</a:t>
            </a:r>
            <a:r>
              <a:rPr lang="" altLang="en-US" sz="1800" b="0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  <a:ea typeface="Times New Roman" panose="02020603050405020304"/>
              </a:rPr>
              <a:t>»</a:t>
            </a:r>
            <a:r>
              <a:rPr lang="en-US" altLang="en-US" sz="1800" b="0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  <a:ea typeface="Times New Roman" panose="02020603050405020304"/>
              </a:rPr>
              <a:t>, завдань організації маркетингової діяльності на підприємстві, розкриття змісту етапів процесу організації маркетингової діяльності; </a:t>
            </a:r>
            <a:endParaRPr lang="en-US" altLang="en-US" sz="1800" b="0" u="none" strike="noStrike">
              <a:solidFill>
                <a:schemeClr val="accent2">
                  <a:lumMod val="50000"/>
                </a:schemeClr>
              </a:solidFill>
              <a:uFillTx/>
              <a:latin typeface="Times New Roman" panose="02020603050405020304"/>
              <a:ea typeface="Times New Roman" panose="02020603050405020304"/>
            </a:endParaRPr>
          </a:p>
          <a:p>
            <a:pPr algn="just" defTabSz="457200">
              <a:lnSpc>
                <a:spcPct val="100000"/>
              </a:lnSpc>
              <a:spcBef>
                <a:spcPts val="1190"/>
              </a:spcBef>
              <a:spcAft>
                <a:spcPts val="990"/>
              </a:spcAft>
            </a:pPr>
            <a:r>
              <a:rPr lang="en-US" altLang="en-US" sz="1800" b="0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  <a:ea typeface="Times New Roman" panose="02020603050405020304"/>
              </a:rPr>
              <a:t>- формування практичних навичок із організації маркетингової діяльності. </a:t>
            </a:r>
            <a:r>
              <a:rPr lang="uk-UA" sz="1000" b="0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  <a:ea typeface="Times New Roman" panose="02020603050405020304"/>
              </a:rPr>
              <a:t> </a:t>
            </a:r>
            <a:endParaRPr lang="uk-UA" sz="10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  <a:p>
            <a:pPr algn="just" defTabSz="457200">
              <a:lnSpc>
                <a:spcPct val="100000"/>
              </a:lnSpc>
            </a:pPr>
            <a:endParaRPr lang="uk-UA" sz="18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pic>
        <p:nvPicPr>
          <p:cNvPr id="4" name="Picture 3"/>
          <p:cNvPicPr/>
          <p:nvPr/>
        </p:nvPicPr>
        <p:blipFill>
          <a:blip r:embed="rId1"/>
          <a:stretch>
            <a:fillRect/>
          </a:stretch>
        </p:blipFill>
        <p:spPr>
          <a:xfrm>
            <a:off x="2124075" y="3716655"/>
            <a:ext cx="4271010" cy="2599055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uk-UA" sz="3600" b="1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  <a:ea typeface="DejaVu Sans"/>
                <a:sym typeface="+mn-ea"/>
              </a:rPr>
              <a:t>Програмні результати навчання:</a:t>
            </a:r>
            <a:endParaRPr lang="uk-UA" sz="3600" b="1">
              <a:solidFill>
                <a:schemeClr val="accent2">
                  <a:lumMod val="50000"/>
                </a:schemeClr>
              </a:solidFill>
              <a:uFillTx/>
              <a:latin typeface="Times New Roman" panose="02020603050405020304"/>
              <a:ea typeface="DejaVu Sans"/>
              <a:sym typeface="+mn-ea"/>
            </a:endParaRPr>
          </a:p>
        </p:txBody>
      </p:sp>
      <p:sp>
        <p:nvSpPr>
          <p:cNvPr id="275" name="Прямоугольник 2"/>
          <p:cNvSpPr/>
          <p:nvPr/>
        </p:nvSpPr>
        <p:spPr>
          <a:xfrm>
            <a:off x="35560" y="1124585"/>
            <a:ext cx="8933180" cy="341249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wrap="square" lIns="90000" tIns="45000" rIns="90000" bIns="45000" anchor="t">
            <a:spAutoFit/>
          </a:bodyPr>
          <a:p>
            <a:pPr algn="just" defTabSz="457200">
              <a:lnSpc>
                <a:spcPct val="100000"/>
              </a:lnSpc>
            </a:pPr>
            <a:endParaRPr lang="uk-UA" sz="18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  <a:p>
            <a:pPr algn="just" defTabSz="457200">
              <a:lnSpc>
                <a:spcPct val="100000"/>
              </a:lnSpc>
            </a:pPr>
            <a:r>
              <a:rPr lang="en-US" altLang="en-US" sz="1800" b="1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РН1. Знати і розуміти теоретичні основи та принципи провадження маркетингової діяльності. </a:t>
            </a:r>
            <a:endParaRPr lang="en-US" altLang="en-US" sz="1800" b="1" u="none" strike="noStrike">
              <a:solidFill>
                <a:schemeClr val="accent2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</a:endParaRPr>
          </a:p>
          <a:p>
            <a:pPr algn="just" defTabSz="457200">
              <a:lnSpc>
                <a:spcPct val="100000"/>
              </a:lnSpc>
            </a:pPr>
            <a:r>
              <a:rPr lang="en-US" altLang="en-US" sz="1800" b="1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РН4. Застосовувати набуті теоретичні знання для розв'язування практичних завдань у сфері маркетингу.</a:t>
            </a:r>
            <a:endParaRPr lang="en-US" altLang="en-US" sz="1800" b="1" u="none" strike="noStrike">
              <a:solidFill>
                <a:schemeClr val="accent2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</a:endParaRPr>
          </a:p>
          <a:p>
            <a:pPr algn="just" defTabSz="457200">
              <a:lnSpc>
                <a:spcPct val="100000"/>
              </a:lnSpc>
            </a:pPr>
            <a:r>
              <a:rPr lang="en-US" altLang="en-US" sz="1800" b="1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РН7. Визначати показники результативності маркетингової діяльності ринкових суб’єктів та їх взаємозв’язки. </a:t>
            </a:r>
            <a:endParaRPr lang="en-US" altLang="en-US" sz="1800" b="1" u="none" strike="noStrike">
              <a:solidFill>
                <a:schemeClr val="accent2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</a:endParaRPr>
          </a:p>
          <a:p>
            <a:pPr algn="just" defTabSz="457200">
              <a:lnSpc>
                <a:spcPct val="100000"/>
              </a:lnSpc>
            </a:pPr>
            <a:r>
              <a:rPr lang="en-US" altLang="en-US" sz="1800" b="1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РН</a:t>
            </a:r>
            <a:r>
              <a:rPr lang="uk-UA" altLang="en-US" sz="1800" b="1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11</a:t>
            </a:r>
            <a:r>
              <a:rPr lang="en-US" altLang="en-US" sz="1800" b="1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. Реалізовувати управлінські рішення у сфері маркетингу в діяльності ринкових суб’єктів.</a:t>
            </a:r>
            <a:endParaRPr lang="en-US" altLang="en-US" sz="1800" b="1" u="none" strike="noStrike">
              <a:solidFill>
                <a:schemeClr val="accent2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</a:endParaRPr>
          </a:p>
          <a:p>
            <a:pPr algn="just" defTabSz="457200">
              <a:lnSpc>
                <a:spcPct val="100000"/>
              </a:lnSpc>
            </a:pPr>
            <a:r>
              <a:rPr lang="en-US" altLang="en-US" sz="1800" b="1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РН12. Реалізовувати маркетингові функції ринкового суб’єкта.</a:t>
            </a:r>
            <a:endParaRPr lang="en-US" altLang="en-US" sz="1800" b="1" u="none" strike="noStrike">
              <a:solidFill>
                <a:schemeClr val="accent2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</a:endParaRPr>
          </a:p>
          <a:p>
            <a:pPr algn="just" defTabSz="457200">
              <a:lnSpc>
                <a:spcPct val="100000"/>
              </a:lnSpc>
            </a:pPr>
            <a:r>
              <a:rPr lang="en-US" altLang="en-US" sz="1800" b="1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РН14. Виконувати професійну діяльність у командній роботі.</a:t>
            </a:r>
            <a:endParaRPr lang="en-US" altLang="en-US" sz="1800" b="1" u="none" strike="noStrike">
              <a:solidFill>
                <a:schemeClr val="accent2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</a:endParaRPr>
          </a:p>
          <a:p>
            <a:pPr algn="just" defTabSz="457200">
              <a:lnSpc>
                <a:spcPct val="100000"/>
              </a:lnSpc>
            </a:pPr>
            <a:endParaRPr lang="en-US" altLang="en-US" sz="1800" b="1" u="none" strike="noStrike">
              <a:solidFill>
                <a:schemeClr val="accent2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</a:endParaRPr>
          </a:p>
        </p:txBody>
      </p:sp>
      <p:pic>
        <p:nvPicPr>
          <p:cNvPr id="4" name="Picture 3"/>
          <p:cNvPicPr/>
          <p:nvPr/>
        </p:nvPicPr>
        <p:blipFill>
          <a:blip r:embed="rId1"/>
          <a:stretch>
            <a:fillRect/>
          </a:stretch>
        </p:blipFill>
        <p:spPr>
          <a:xfrm>
            <a:off x="1259840" y="5156835"/>
            <a:ext cx="2103120" cy="139446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pPr algn="ctr"/>
            <a:r>
              <a:rPr lang="uk-UA" b="1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  <a:ea typeface="DejaVu Sans"/>
                <a:sym typeface="+mn-ea"/>
              </a:rPr>
              <a:t>КОМПЕТЕНТНОСТІ</a:t>
            </a:r>
            <a:endParaRPr lang="en-US"/>
          </a:p>
        </p:txBody>
      </p:sp>
      <p:sp>
        <p:nvSpPr>
          <p:cNvPr id="275" name="Прямоугольник 2"/>
          <p:cNvSpPr/>
          <p:nvPr/>
        </p:nvSpPr>
        <p:spPr>
          <a:xfrm>
            <a:off x="0" y="908685"/>
            <a:ext cx="8933180" cy="341249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wrap="square" lIns="90000" tIns="45000" rIns="90000" bIns="45000" anchor="t">
            <a:spAutoFit/>
          </a:bodyPr>
          <a:p>
            <a:pPr algn="just" defTabSz="457200">
              <a:lnSpc>
                <a:spcPct val="100000"/>
              </a:lnSpc>
            </a:pPr>
            <a:endParaRPr lang="uk-UA" sz="18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  <a:p>
            <a:pPr algn="just" defTabSz="457200">
              <a:lnSpc>
                <a:spcPct val="100000"/>
              </a:lnSpc>
            </a:pPr>
            <a:r>
              <a:rPr lang="uk-UA" sz="1800" b="1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 charset="0"/>
                <a:ea typeface="DejaVu Sans"/>
                <a:cs typeface="Times New Roman" panose="02020603050405020304" charset="0"/>
              </a:rPr>
              <a:t>У результаті навчання здобувач освіти повинен отримати</a:t>
            </a:r>
            <a:endParaRPr lang="uk-UA" sz="1800" b="0" u="none" strike="noStrike">
              <a:solidFill>
                <a:schemeClr val="accent2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</a:endParaRPr>
          </a:p>
          <a:p>
            <a:pPr marL="285750" indent="-285750" defTabSz="457200">
              <a:lnSpc>
                <a:spcPct val="100000"/>
              </a:lnSpc>
              <a:buClr>
                <a:srgbClr val="3C1C6F"/>
              </a:buClr>
              <a:buFont typeface="Wingdings" panose="05000000000000000000" pitchFamily="2" charset="2"/>
              <a:buChar char=""/>
            </a:pPr>
            <a:r>
              <a:rPr lang="uk-UA" sz="1800" b="1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 charset="0"/>
                <a:ea typeface="DejaVu Sans"/>
                <a:cs typeface="Times New Roman" panose="02020603050405020304" charset="0"/>
              </a:rPr>
              <a:t>загальні компетентності: </a:t>
            </a:r>
            <a:endParaRPr lang="uk-UA" sz="1800" b="0" u="none" strike="noStrike">
              <a:solidFill>
                <a:schemeClr val="accent2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</a:endParaRPr>
          </a:p>
          <a:p>
            <a:pPr algn="just" defTabSz="457200">
              <a:lnSpc>
                <a:spcPct val="100000"/>
              </a:lnSpc>
            </a:pPr>
            <a:r>
              <a:rPr lang="en-US" altLang="en-US" sz="1800" b="0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3К 3. Здатність застосовувати знання у практичних ситуаціях.</a:t>
            </a:r>
            <a:endParaRPr lang="en-US" altLang="en-US" sz="1800" b="0" u="none" strike="noStrike">
              <a:solidFill>
                <a:schemeClr val="accent2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</a:endParaRPr>
          </a:p>
          <a:p>
            <a:pPr algn="just" defTabSz="457200">
              <a:lnSpc>
                <a:spcPct val="100000"/>
              </a:lnSpc>
            </a:pPr>
            <a:r>
              <a:rPr lang="en-US" altLang="en-US" sz="1800" b="0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ЗК 8. Здатність працювати в команді.</a:t>
            </a:r>
            <a:endParaRPr lang="en-US" altLang="en-US" sz="1800" b="0" u="none" strike="noStrike">
              <a:solidFill>
                <a:schemeClr val="accent2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</a:endParaRPr>
          </a:p>
          <a:p>
            <a:pPr algn="just" defTabSz="457200">
              <a:lnSpc>
                <a:spcPct val="100000"/>
              </a:lnSpc>
            </a:pPr>
            <a:endParaRPr lang="en-US" altLang="en-US" sz="1800" b="0" u="none" strike="noStrike">
              <a:solidFill>
                <a:schemeClr val="accent2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</a:endParaRPr>
          </a:p>
          <a:p>
            <a:pPr marL="285750" indent="-285750" algn="just" defTabSz="457200">
              <a:lnSpc>
                <a:spcPct val="100000"/>
              </a:lnSpc>
              <a:buClr>
                <a:srgbClr val="3C1C6F"/>
              </a:buClr>
              <a:buFont typeface="Wingdings" panose="05000000000000000000" pitchFamily="2" charset="2"/>
              <a:buChar char=""/>
            </a:pPr>
            <a:r>
              <a:rPr lang="uk-UA" sz="1800" b="1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 charset="0"/>
                <a:ea typeface="Calibri" panose="020F0502020204030204"/>
                <a:cs typeface="Times New Roman" panose="02020603050405020304" charset="0"/>
              </a:rPr>
              <a:t>спеціальні компетентності:</a:t>
            </a:r>
            <a:endParaRPr lang="uk-UA" sz="1800" b="0" u="none" strike="noStrike">
              <a:solidFill>
                <a:schemeClr val="accent2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</a:endParaRPr>
          </a:p>
          <a:p>
            <a:pPr indent="0" algn="just" defTabSz="457200">
              <a:lnSpc>
                <a:spcPct val="100000"/>
              </a:lnSpc>
              <a:buClr>
                <a:srgbClr val="3C1C6F"/>
              </a:buClr>
              <a:buFont typeface="Wingdings" panose="05000000000000000000" pitchFamily="2" charset="2"/>
              <a:buNone/>
            </a:pPr>
            <a:r>
              <a:rPr lang="en-US" altLang="en-US" sz="1800" b="0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СК 3. Брати участь у плануванні маркетингової діяльності ринкового суб’єкта.</a:t>
            </a:r>
            <a:endParaRPr lang="en-US" altLang="en-US" sz="1800" b="0" u="none" strike="noStrike">
              <a:solidFill>
                <a:schemeClr val="accent2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</a:endParaRPr>
          </a:p>
          <a:p>
            <a:pPr indent="0" algn="just" defTabSz="457200">
              <a:lnSpc>
                <a:spcPct val="100000"/>
              </a:lnSpc>
              <a:buClr>
                <a:srgbClr val="3C1C6F"/>
              </a:buClr>
              <a:buFont typeface="Wingdings" panose="05000000000000000000" pitchFamily="2" charset="2"/>
              <a:buNone/>
            </a:pPr>
            <a:r>
              <a:rPr lang="en-US" altLang="en-US" sz="1800" b="0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СК 4. Здатність провадити маркетингову діяльність на основі розуміння сутності та змісту теорії маркетингу і функціональних зв’язків між її складовими.</a:t>
            </a:r>
            <a:endParaRPr lang="en-US" altLang="en-US" sz="1800" b="0" u="none" strike="noStrike">
              <a:solidFill>
                <a:schemeClr val="accent2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</a:endParaRPr>
          </a:p>
          <a:p>
            <a:pPr indent="0" algn="just" defTabSz="457200">
              <a:lnSpc>
                <a:spcPct val="100000"/>
              </a:lnSpc>
              <a:buClr>
                <a:srgbClr val="3C1C6F"/>
              </a:buClr>
              <a:buFont typeface="Wingdings" panose="05000000000000000000" pitchFamily="2" charset="2"/>
              <a:buNone/>
            </a:pPr>
            <a:r>
              <a:rPr lang="en-US" altLang="en-US" sz="1800" b="0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С</a:t>
            </a:r>
            <a:r>
              <a:rPr lang="uk-UA" altLang="en-US" sz="1800" b="0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К12</a:t>
            </a:r>
            <a:r>
              <a:rPr lang="en-US" altLang="en-US" sz="1800" b="0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. Здатність приймати обґрунтовані рішення в маркетинговій діяльності.</a:t>
            </a:r>
            <a:endParaRPr lang="en-US" altLang="en-US" sz="1800" b="0" u="none" strike="noStrike">
              <a:solidFill>
                <a:schemeClr val="accent2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</a:endParaRPr>
          </a:p>
          <a:p>
            <a:pPr algn="just" defTabSz="457200">
              <a:lnSpc>
                <a:spcPct val="100000"/>
              </a:lnSpc>
            </a:pPr>
            <a:endParaRPr lang="en-US" altLang="en-US" sz="1800" b="0" u="none" strike="noStrike">
              <a:solidFill>
                <a:schemeClr val="accent2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</a:endParaRPr>
          </a:p>
        </p:txBody>
      </p:sp>
      <p:pic>
        <p:nvPicPr>
          <p:cNvPr id="3" name="Picture 2"/>
          <p:cNvPicPr/>
          <p:nvPr/>
        </p:nvPicPr>
        <p:blipFill>
          <a:blip r:embed="rId1"/>
          <a:stretch>
            <a:fillRect/>
          </a:stretch>
        </p:blipFill>
        <p:spPr>
          <a:xfrm>
            <a:off x="1115695" y="4436745"/>
            <a:ext cx="3740785" cy="2191385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77" name="Прямоугольник 1"/>
          <p:cNvSpPr/>
          <p:nvPr/>
        </p:nvSpPr>
        <p:spPr>
          <a:xfrm>
            <a:off x="2051530" y="188595"/>
            <a:ext cx="4568760" cy="51943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lIns="90000" tIns="45000" rIns="90000" bIns="45000" anchor="t">
            <a:spAutoFit/>
          </a:bodyPr>
          <a:p>
            <a:pPr algn="ctr" defTabSz="457200">
              <a:lnSpc>
                <a:spcPct val="100000"/>
              </a:lnSpc>
            </a:pPr>
            <a:r>
              <a:rPr lang="uk-UA" sz="2800" b="1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 charset="0"/>
                <a:ea typeface="DejaVu Sans"/>
                <a:cs typeface="Times New Roman" panose="02020603050405020304" charset="0"/>
              </a:rPr>
              <a:t>СТРУКТУРА КУРСУ</a:t>
            </a:r>
            <a:endParaRPr lang="uk-UA" sz="2800" b="1" u="none" strike="noStrike">
              <a:solidFill>
                <a:schemeClr val="accent2">
                  <a:lumMod val="50000"/>
                </a:schemeClr>
              </a:solidFill>
              <a:uFillTx/>
              <a:latin typeface="Times New Roman" panose="02020603050405020304" charset="0"/>
              <a:ea typeface="DejaVu Sans"/>
              <a:cs typeface="Times New Roman" panose="02020603050405020304" charset="0"/>
            </a:endParaRPr>
          </a:p>
        </p:txBody>
      </p:sp>
      <p:graphicFrame>
        <p:nvGraphicFramePr>
          <p:cNvPr id="276" name="Таблица 2"/>
          <p:cNvGraphicFramePr/>
          <p:nvPr>
            <p:custDataLst>
              <p:tags r:id="rId1"/>
            </p:custDataLst>
          </p:nvPr>
        </p:nvGraphicFramePr>
        <p:xfrm>
          <a:off x="179705" y="692150"/>
          <a:ext cx="8743315" cy="5988050"/>
        </p:xfrm>
        <a:graphic>
          <a:graphicData uri="http://schemas.openxmlformats.org/drawingml/2006/table">
            <a:tbl>
              <a:tblPr/>
              <a:tblGrid>
                <a:gridCol w="848360"/>
                <a:gridCol w="6517640"/>
                <a:gridCol w="1377315"/>
              </a:tblGrid>
              <a:tr h="316230">
                <a:tc>
                  <a:txBody>
                    <a:bodyPr>
                      <a:spAutoFit/>
                    </a:bodyPr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2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№ з/п</a:t>
                      </a:r>
                      <a:endParaRPr lang="uk-UA" sz="1200" b="1" u="none" strike="noStrike">
                        <a:solidFill>
                          <a:schemeClr val="accent2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2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ЛЕКЦІЇ</a:t>
                      </a:r>
                      <a:endParaRPr lang="uk-UA" sz="1200" b="1" u="none" strike="noStrike">
                        <a:solidFill>
                          <a:schemeClr val="accent2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>
                      <a:gsLst>
                        <a:gs pos="50000">
                          <a:schemeClr val="accent1"/>
                        </a:gs>
                        <a:gs pos="0">
                          <a:schemeClr val="accent1">
                            <a:lumMod val="25000"/>
                            <a:lumOff val="75000"/>
                          </a:schemeClr>
                        </a:gs>
                        <a:gs pos="100000">
                          <a:schemeClr val="accent1">
                            <a:lumMod val="85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2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К-ть годин</a:t>
                      </a:r>
                      <a:endParaRPr lang="uk-UA" sz="1200" b="1" u="none" strike="noStrike">
                        <a:solidFill>
                          <a:schemeClr val="accent2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>
                      <a:gsLst>
                        <a:gs pos="50000">
                          <a:schemeClr val="accent1"/>
                        </a:gs>
                        <a:gs pos="0">
                          <a:schemeClr val="accent1">
                            <a:lumMod val="25000"/>
                            <a:lumOff val="75000"/>
                          </a:schemeClr>
                        </a:gs>
                        <a:gs pos="100000">
                          <a:schemeClr val="accent1">
                            <a:lumMod val="85000"/>
                          </a:schemeClr>
                        </a:gs>
                      </a:gsLst>
                      <a:lin ang="5400000" scaled="1"/>
                    </a:gradFill>
                  </a:tcPr>
                </a:tc>
              </a:tr>
              <a:tr h="295275">
                <a:tc>
                  <a:txBody>
                    <a:bodyPr>
                      <a:spAutoFit/>
                    </a:bodyPr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2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1</a:t>
                      </a:r>
                      <a:endParaRPr lang="uk-UA" sz="1200" b="1" u="none" strike="noStrike">
                        <a:solidFill>
                          <a:schemeClr val="accent2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200" b="1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Calibri" panose="020F0502020204030204"/>
                          <a:cs typeface="Times New Roman" panose="02020603050405020304" charset="0"/>
                        </a:rPr>
                        <a:t>Розділ 1. </a:t>
                      </a:r>
                      <a:r>
                        <a:rPr lang="en-US" altLang="zh-CN" sz="1200" b="1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Calibri" panose="020F0502020204030204"/>
                          <a:cs typeface="Times New Roman" panose="02020603050405020304" charset="0"/>
                        </a:rPr>
                        <a:t>Побудова структури управління маркетингом </a:t>
                      </a:r>
                      <a:endParaRPr lang="en-US" altLang="zh-CN" sz="1200" b="1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charset="0"/>
                        <a:ea typeface="Calibri" panose="020F0502020204030204"/>
                        <a:cs typeface="Times New Roman" panose="02020603050405020304" charset="0"/>
                      </a:endParaRPr>
                    </a:p>
                    <a:p>
                      <a:pPr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200" b="1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Calibri" panose="020F0502020204030204"/>
                          <a:cs typeface="Times New Roman" panose="02020603050405020304" charset="0"/>
                        </a:rPr>
                        <a:t>Тема 1</a:t>
                      </a:r>
                      <a:r>
                        <a:rPr lang="en-US" altLang="zh-CN" sz="1200" b="1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Calibri" panose="020F0502020204030204"/>
                          <a:cs typeface="Times New Roman" panose="02020603050405020304" charset="0"/>
                        </a:rPr>
                        <a:t>. Завдання і принципи ефективної організації служби маркетингу на піприємстві</a:t>
                      </a:r>
                      <a:endParaRPr lang="en-US" altLang="zh-CN" sz="1200" b="1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charset="0"/>
                        <a:ea typeface="Calibri" panose="020F05020202040302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200" b="1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2</a:t>
                      </a:r>
                      <a:endParaRPr lang="en-US" altLang="zh-CN" sz="1200" b="1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247650">
                <a:tc>
                  <a:txBody>
                    <a:bodyPr/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2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2</a:t>
                      </a:r>
                      <a:endParaRPr lang="uk-UA" sz="1200" b="1" u="none" strike="noStrike">
                        <a:solidFill>
                          <a:schemeClr val="accent2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200" b="1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Calibri" panose="020F0502020204030204"/>
                          <a:cs typeface="Times New Roman" panose="02020603050405020304" charset="0"/>
                        </a:rPr>
                        <a:t>Тема 2.</a:t>
                      </a:r>
                      <a:r>
                        <a:rPr lang="en-US" altLang="zh-CN" sz="1200" b="1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Calibri" panose="020F0502020204030204"/>
                          <a:cs typeface="Times New Roman" panose="02020603050405020304" charset="0"/>
                        </a:rPr>
                        <a:t> Товарна організаційна структура служби маркетингу</a:t>
                      </a:r>
                      <a:endParaRPr lang="en-US" altLang="zh-CN" sz="1200" b="1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charset="0"/>
                        <a:ea typeface="Calibri" panose="020F05020202040302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200" b="1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2</a:t>
                      </a:r>
                      <a:endParaRPr lang="en-US" altLang="zh-CN" sz="1200" b="1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247650">
                <a:tc>
                  <a:txBody>
                    <a:bodyPr>
                      <a:spAutoFit/>
                    </a:bodyPr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2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3</a:t>
                      </a:r>
                      <a:endParaRPr lang="uk-UA" sz="1200" b="1" u="none" strike="noStrike">
                        <a:solidFill>
                          <a:schemeClr val="accent2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200" b="1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Calibri" panose="020F0502020204030204"/>
                          <a:cs typeface="Times New Roman" panose="02020603050405020304" charset="0"/>
                        </a:rPr>
                        <a:t>Тема 3.</a:t>
                      </a:r>
                      <a:r>
                        <a:rPr lang="en-US" altLang="zh-CN" sz="1200" b="1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Calibri" panose="020F0502020204030204"/>
                          <a:cs typeface="Times New Roman" panose="02020603050405020304" charset="0"/>
                        </a:rPr>
                        <a:t> Регіональна організаційна структура служби маркетингу</a:t>
                      </a:r>
                      <a:endParaRPr lang="en-US" altLang="zh-CN" sz="1200" b="1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charset="0"/>
                        <a:ea typeface="Calibri" panose="020F05020202040302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200" b="1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2</a:t>
                      </a:r>
                      <a:endParaRPr lang="en-US" altLang="zh-CN" sz="1200" b="1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228600">
                <a:tc>
                  <a:txBody>
                    <a:bodyPr>
                      <a:spAutoFit/>
                    </a:bodyPr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2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4</a:t>
                      </a:r>
                      <a:endParaRPr lang="uk-UA" sz="1200" b="1" u="none" strike="noStrike">
                        <a:solidFill>
                          <a:schemeClr val="accent2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200" b="1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Calibri" panose="020F0502020204030204"/>
                          <a:cs typeface="Times New Roman" panose="02020603050405020304" charset="0"/>
                        </a:rPr>
                        <a:t>Тема 4.</a:t>
                      </a:r>
                      <a:r>
                        <a:rPr lang="en-US" altLang="zh-CN" sz="1200" b="1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Calibri" panose="020F0502020204030204"/>
                          <a:cs typeface="Times New Roman" panose="02020603050405020304" charset="0"/>
                        </a:rPr>
                        <a:t> Ринкова організаційна структура служби маркетингу </a:t>
                      </a:r>
                      <a:endParaRPr lang="en-US" altLang="zh-CN" sz="1200" b="1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charset="0"/>
                        <a:ea typeface="Calibri" panose="020F05020202040302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200" b="1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2</a:t>
                      </a:r>
                      <a:endParaRPr lang="en-US" altLang="zh-CN" sz="1200" b="1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193040">
                <a:tc>
                  <a:txBody>
                    <a:bodyPr>
                      <a:spAutoFit/>
                    </a:bodyPr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2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5</a:t>
                      </a:r>
                      <a:endParaRPr lang="uk-UA" sz="1200" b="1" u="none" strike="noStrike">
                        <a:solidFill>
                          <a:schemeClr val="accent2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200" b="1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Calibri" panose="020F0502020204030204"/>
                          <a:cs typeface="Times New Roman" panose="02020603050405020304" charset="0"/>
                        </a:rPr>
                        <a:t>Тема 5.</a:t>
                      </a:r>
                      <a:r>
                        <a:rPr lang="en-US" altLang="zh-CN" sz="1200" b="1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Calibri" panose="020F0502020204030204"/>
                          <a:cs typeface="Times New Roman" panose="02020603050405020304" charset="0"/>
                        </a:rPr>
                        <a:t> Організаційна структура служби маркетингу з орієнтацією на споживача</a:t>
                      </a:r>
                      <a:endParaRPr lang="en-US" altLang="zh-CN" sz="1200" b="1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charset="0"/>
                        <a:ea typeface="Calibri" panose="020F05020202040302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200" b="1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2</a:t>
                      </a:r>
                      <a:endParaRPr lang="en-US" altLang="zh-CN" sz="1200" b="1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220980">
                <a:tc>
                  <a:txBody>
                    <a:bodyPr>
                      <a:sp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lang="uk-UA" sz="12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6</a:t>
                      </a:r>
                      <a:endParaRPr lang="uk-UA" sz="1200" b="1" u="none" strike="noStrike">
                        <a:solidFill>
                          <a:schemeClr val="accent2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200" b="1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Calibri" panose="020F0502020204030204"/>
                          <a:cs typeface="Times New Roman" panose="02020603050405020304" charset="0"/>
                        </a:rPr>
                        <a:t>Тема 6.</a:t>
                      </a:r>
                      <a:r>
                        <a:rPr lang="en-US" altLang="zh-CN" sz="1200" b="1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Calibri" panose="020F0502020204030204"/>
                          <a:cs typeface="Times New Roman" panose="02020603050405020304" charset="0"/>
                        </a:rPr>
                        <a:t> Матрична організаційна структура служби маркетингу</a:t>
                      </a:r>
                      <a:endParaRPr lang="en-US" altLang="zh-CN" sz="1200" b="1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charset="0"/>
                        <a:ea typeface="Calibri" panose="020F05020202040302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200" b="1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2</a:t>
                      </a:r>
                      <a:endParaRPr lang="en-US" altLang="zh-CN" sz="1200" b="1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268605"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uk-UA" sz="12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7</a:t>
                      </a:r>
                      <a:endParaRPr lang="uk-UA" sz="1200" b="1" u="none" strike="noStrike">
                        <a:solidFill>
                          <a:schemeClr val="accent2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200" b="1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Calibri" panose="020F0502020204030204"/>
                          <a:cs typeface="Times New Roman" panose="02020603050405020304" charset="0"/>
                        </a:rPr>
                        <a:t>Розділ 2. Формування та забезпечення ефективної роботи відділу маркетингу </a:t>
                      </a:r>
                      <a:endParaRPr lang="en-US" altLang="zh-CN" sz="1200" b="1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charset="0"/>
                        <a:ea typeface="Calibri" panose="020F0502020204030204"/>
                        <a:cs typeface="Times New Roman" panose="02020603050405020304" charset="0"/>
                      </a:endParaRPr>
                    </a:p>
                    <a:p>
                      <a:pPr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200" b="1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Calibri" panose="020F0502020204030204"/>
                          <a:cs typeface="Times New Roman" panose="02020603050405020304" charset="0"/>
                        </a:rPr>
                        <a:t>Тема 7.</a:t>
                      </a:r>
                      <a:r>
                        <a:rPr lang="en-US" altLang="zh-CN" sz="1200" b="1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Calibri" panose="020F0502020204030204"/>
                          <a:cs typeface="Times New Roman" panose="02020603050405020304" charset="0"/>
                        </a:rPr>
                        <a:t> Підбір фахівців з маркетингу належної кваліфікації</a:t>
                      </a:r>
                      <a:endParaRPr lang="en-US" altLang="zh-CN" sz="1200" b="1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charset="0"/>
                        <a:ea typeface="Calibri" panose="020F05020202040302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200" b="1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2</a:t>
                      </a:r>
                      <a:endParaRPr lang="en-US" altLang="zh-CN" sz="1200" b="1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249555"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uk-UA" sz="12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8</a:t>
                      </a:r>
                      <a:endParaRPr lang="uk-UA" sz="1200" b="1" u="none" strike="noStrike">
                        <a:solidFill>
                          <a:schemeClr val="accent2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200" b="1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Calibri" panose="020F0502020204030204"/>
                          <a:cs typeface="Times New Roman" panose="02020603050405020304" charset="0"/>
                        </a:rPr>
                        <a:t>Тема 8.</a:t>
                      </a:r>
                      <a:r>
                        <a:rPr lang="en-US" altLang="zh-CN" sz="1200" b="1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Calibri" panose="020F0502020204030204"/>
                          <a:cs typeface="Times New Roman" panose="02020603050405020304" charset="0"/>
                        </a:rPr>
                        <a:t> Розподіл завдань, прав та відповідальності серед працівників маркетингових служб</a:t>
                      </a:r>
                      <a:endParaRPr lang="en-US" altLang="zh-CN" sz="1200" b="1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charset="0"/>
                        <a:ea typeface="Calibri" panose="020F05020202040302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200" b="1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2</a:t>
                      </a:r>
                      <a:endParaRPr lang="en-US" altLang="zh-CN" sz="1200" b="1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250825"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uk-UA" sz="12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9</a:t>
                      </a:r>
                      <a:endParaRPr lang="uk-UA" sz="1200" b="1" u="none" strike="noStrike">
                        <a:solidFill>
                          <a:schemeClr val="accent2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200" b="1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Calibri" panose="020F0502020204030204"/>
                          <a:cs typeface="Times New Roman" panose="02020603050405020304" charset="0"/>
                        </a:rPr>
                        <a:t>Тема 9.</a:t>
                      </a:r>
                      <a:r>
                        <a:rPr lang="en-US" altLang="zh-CN" sz="1200" b="1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Calibri" panose="020F0502020204030204"/>
                          <a:cs typeface="Times New Roman" panose="02020603050405020304" charset="0"/>
                        </a:rPr>
                        <a:t> Забезпечення умов для ефективної роботи маркетингового персоналу</a:t>
                      </a:r>
                      <a:endParaRPr lang="en-US" altLang="zh-CN" sz="1200" b="1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charset="0"/>
                        <a:ea typeface="Calibri" panose="020F05020202040302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200" b="1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2</a:t>
                      </a:r>
                      <a:endParaRPr lang="en-US" altLang="zh-CN" sz="1200" b="1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259715"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uk-UA" sz="12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10</a:t>
                      </a:r>
                      <a:endParaRPr lang="uk-UA" sz="1200" b="1" u="none" strike="noStrike">
                        <a:solidFill>
                          <a:schemeClr val="accent2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200" b="1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Calibri" panose="020F0502020204030204"/>
                          <a:cs typeface="Times New Roman" panose="02020603050405020304" charset="0"/>
                        </a:rPr>
                        <a:t>Тема 10.</a:t>
                      </a:r>
                      <a:r>
                        <a:rPr lang="en-US" altLang="zh-CN" sz="1200" b="1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Calibri" panose="020F0502020204030204"/>
                          <a:cs typeface="Times New Roman" panose="02020603050405020304" charset="0"/>
                        </a:rPr>
                        <a:t> Забезпечення ефективної взаємодії маркетингових та інших служб</a:t>
                      </a:r>
                      <a:endParaRPr lang="en-US" altLang="zh-CN" sz="1200" b="1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charset="0"/>
                        <a:ea typeface="Calibri" panose="020F05020202040302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200" b="1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2</a:t>
                      </a:r>
                      <a:endParaRPr lang="en-US" altLang="zh-CN" sz="1200" b="1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212090"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uk-UA" sz="12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11</a:t>
                      </a:r>
                      <a:endParaRPr lang="uk-UA" sz="1200" b="1" u="none" strike="noStrike">
                        <a:solidFill>
                          <a:schemeClr val="accent2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200" b="1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Calibri" panose="020F0502020204030204"/>
                          <a:cs typeface="Times New Roman" panose="02020603050405020304" charset="0"/>
                        </a:rPr>
                        <a:t>Розділ 3. Нормативно-правова  база маркетингової діяльності</a:t>
                      </a:r>
                      <a:endParaRPr lang="en-US" altLang="zh-CN" sz="1200" b="1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charset="0"/>
                        <a:ea typeface="Calibri" panose="020F0502020204030204"/>
                        <a:cs typeface="Times New Roman" panose="02020603050405020304" charset="0"/>
                      </a:endParaRPr>
                    </a:p>
                    <a:p>
                      <a:pPr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200" b="1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Calibri" panose="020F0502020204030204"/>
                          <a:cs typeface="Times New Roman" panose="02020603050405020304" charset="0"/>
                        </a:rPr>
                        <a:t>Тема 11.</a:t>
                      </a:r>
                      <a:r>
                        <a:rPr lang="en-US" altLang="zh-CN" sz="1200" b="1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Calibri" panose="020F0502020204030204"/>
                          <a:cs typeface="Times New Roman" panose="02020603050405020304" charset="0"/>
                        </a:rPr>
                        <a:t> Законодавство про захист економічної конкуренції</a:t>
                      </a:r>
                      <a:endParaRPr lang="en-US" altLang="zh-CN" sz="1200" b="1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charset="0"/>
                        <a:ea typeface="Calibri" panose="020F05020202040302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200" b="1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2</a:t>
                      </a:r>
                      <a:endParaRPr lang="en-US" altLang="zh-CN" sz="1200" b="1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231775"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uk-UA" sz="12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12</a:t>
                      </a:r>
                      <a:endParaRPr lang="uk-UA" sz="1200" b="1" u="none" strike="noStrike">
                        <a:solidFill>
                          <a:schemeClr val="accent2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200" b="1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Calibri" panose="020F0502020204030204"/>
                          <a:cs typeface="Times New Roman" panose="02020603050405020304" charset="0"/>
                        </a:rPr>
                        <a:t>Тема 12.</a:t>
                      </a:r>
                      <a:r>
                        <a:rPr lang="en-US" altLang="zh-CN" sz="1200" b="1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Calibri" panose="020F0502020204030204"/>
                          <a:cs typeface="Times New Roman" panose="02020603050405020304" charset="0"/>
                        </a:rPr>
                        <a:t> Закон України «Про Антимонопольний комітет України»</a:t>
                      </a:r>
                      <a:endParaRPr lang="en-US" altLang="zh-CN" sz="1200" b="1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charset="0"/>
                        <a:ea typeface="Calibri" panose="020F05020202040302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200" b="1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2</a:t>
                      </a:r>
                      <a:endParaRPr lang="en-US" altLang="zh-CN" sz="1200" b="1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269240"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uk-UA" sz="12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13</a:t>
                      </a:r>
                      <a:endParaRPr lang="uk-UA" sz="1200" b="1" u="none" strike="noStrike">
                        <a:solidFill>
                          <a:schemeClr val="accent2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200" b="1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Calibri" panose="020F0502020204030204"/>
                          <a:cs typeface="Times New Roman" panose="02020603050405020304" charset="0"/>
                        </a:rPr>
                        <a:t>Тема 13.</a:t>
                      </a:r>
                      <a:r>
                        <a:rPr lang="en-US" altLang="zh-CN" sz="1200" b="1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Calibri" panose="020F0502020204030204"/>
                          <a:cs typeface="Times New Roman" panose="02020603050405020304" charset="0"/>
                        </a:rPr>
                        <a:t> Закон України «Про рекламу»</a:t>
                      </a:r>
                      <a:endParaRPr lang="en-US" altLang="zh-CN" sz="1200" b="1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charset="0"/>
                        <a:ea typeface="Calibri" panose="020F05020202040302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200" b="1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2</a:t>
                      </a:r>
                      <a:endParaRPr lang="en-US" altLang="zh-CN" sz="1200" b="1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269240"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uk-UA" sz="12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14</a:t>
                      </a:r>
                      <a:endParaRPr lang="uk-UA" sz="1200" b="1" u="none" strike="noStrike">
                        <a:solidFill>
                          <a:schemeClr val="accent2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200" b="1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Calibri" panose="020F0502020204030204"/>
                          <a:cs typeface="Times New Roman" panose="02020603050405020304" charset="0"/>
                        </a:rPr>
                        <a:t>Тема 14.</a:t>
                      </a:r>
                      <a:r>
                        <a:rPr lang="en-US" altLang="zh-CN" sz="1200" b="1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Calibri" panose="020F0502020204030204"/>
                          <a:cs typeface="Times New Roman" panose="02020603050405020304" charset="0"/>
                        </a:rPr>
                        <a:t> Закон України «Про захист прав споживачів»</a:t>
                      </a:r>
                      <a:endParaRPr lang="en-US" altLang="zh-CN" sz="1200" b="1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charset="0"/>
                        <a:ea typeface="Calibri" panose="020F05020202040302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200" b="1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2</a:t>
                      </a:r>
                      <a:endParaRPr lang="en-US" altLang="zh-CN" sz="1200" b="1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269240"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uk-UA" sz="12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15</a:t>
                      </a:r>
                      <a:endParaRPr lang="uk-UA" sz="1200" b="1" u="none" strike="noStrike">
                        <a:solidFill>
                          <a:schemeClr val="accent2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200" b="1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Calibri" panose="020F0502020204030204"/>
                          <a:cs typeface="Times New Roman" panose="02020603050405020304" charset="0"/>
                        </a:rPr>
                        <a:t>Тема 15. </a:t>
                      </a:r>
                      <a:r>
                        <a:rPr lang="en-US" altLang="zh-CN" sz="1200" b="1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Calibri" panose="020F0502020204030204"/>
                          <a:cs typeface="Times New Roman" panose="02020603050405020304" charset="0"/>
                        </a:rPr>
                        <a:t>Закон України «Про охорону прав на знаки для товарів і послуг»</a:t>
                      </a:r>
                      <a:endParaRPr lang="en-US" altLang="zh-CN" sz="1200" b="1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charset="0"/>
                        <a:ea typeface="Calibri" panose="020F05020202040302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200" b="1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2</a:t>
                      </a:r>
                      <a:endParaRPr lang="en-US" altLang="zh-CN" sz="1200" b="1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269240"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uk-UA" sz="12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16</a:t>
                      </a:r>
                      <a:endParaRPr lang="uk-UA" sz="1200" b="1" u="none" strike="noStrike">
                        <a:solidFill>
                          <a:schemeClr val="accent2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200" b="1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Calibri" panose="020F0502020204030204"/>
                          <a:cs typeface="Times New Roman" panose="02020603050405020304" charset="0"/>
                        </a:rPr>
                        <a:t>Розділ 4. Планування та контроль маркетингової діяльності</a:t>
                      </a:r>
                      <a:endParaRPr lang="en-US" altLang="zh-CN" sz="1200" b="1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charset="0"/>
                        <a:ea typeface="Calibri" panose="020F0502020204030204"/>
                        <a:cs typeface="Times New Roman" panose="02020603050405020304" charset="0"/>
                      </a:endParaRPr>
                    </a:p>
                    <a:p>
                      <a:pPr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200" b="1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Calibri" panose="020F0502020204030204"/>
                          <a:cs typeface="Times New Roman" panose="02020603050405020304" charset="0"/>
                        </a:rPr>
                        <a:t>Тема 16.</a:t>
                      </a:r>
                      <a:r>
                        <a:rPr lang="en-US" altLang="zh-CN" sz="1200" b="1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Calibri" panose="020F0502020204030204"/>
                          <a:cs typeface="Times New Roman" panose="02020603050405020304" charset="0"/>
                        </a:rPr>
                        <a:t> Планування маркетингової діяльності підприємства</a:t>
                      </a:r>
                      <a:endParaRPr lang="en-US" altLang="zh-CN" sz="1200" b="1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charset="0"/>
                        <a:ea typeface="Calibri" panose="020F05020202040302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200" b="1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2</a:t>
                      </a:r>
                      <a:endParaRPr lang="en-US" altLang="zh-CN" sz="1200" b="1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269240"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uk-UA" sz="12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17</a:t>
                      </a:r>
                      <a:endParaRPr lang="uk-UA" sz="1200" b="1" u="none" strike="noStrike">
                        <a:solidFill>
                          <a:schemeClr val="accent2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200" b="1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Calibri" panose="020F0502020204030204"/>
                          <a:cs typeface="Times New Roman" panose="02020603050405020304" charset="0"/>
                        </a:rPr>
                        <a:t>Тема 17.</a:t>
                      </a:r>
                      <a:r>
                        <a:rPr lang="en-US" altLang="zh-CN" sz="1200" b="1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Calibri" panose="020F0502020204030204"/>
                          <a:cs typeface="Times New Roman" panose="02020603050405020304" charset="0"/>
                        </a:rPr>
                        <a:t> Контроль маркетингу</a:t>
                      </a:r>
                      <a:endParaRPr lang="en-US" altLang="zh-CN" sz="1200" b="1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charset="0"/>
                        <a:ea typeface="Calibri" panose="020F05020202040302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r>
                        <a:rPr lang="uk-UA" altLang="en-US" sz="1200" b="1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2</a:t>
                      </a:r>
                      <a:endParaRPr lang="uk-UA" altLang="en-US" sz="1200" b="1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440690"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  <a:buNone/>
                      </a:pPr>
                      <a:endParaRPr lang="uk-UA" sz="1200" b="1" u="none" strike="noStrike">
                        <a:solidFill>
                          <a:schemeClr val="accent2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uk-UA" sz="12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РАЗОМ</a:t>
                      </a:r>
                      <a:endParaRPr lang="uk-UA" sz="1200" b="1" u="none" strike="noStrike">
                        <a:solidFill>
                          <a:schemeClr val="accent2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marL="68400" marR="68400"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 defTabSz="457200">
                        <a:lnSpc>
                          <a:spcPct val="100000"/>
                        </a:lnSpc>
                        <a:buNone/>
                      </a:pPr>
                      <a:r>
                        <a:rPr lang="uk-UA" sz="12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34</a:t>
                      </a:r>
                      <a:endParaRPr lang="uk-UA" sz="1200" b="1" u="none" strike="noStrike">
                        <a:solidFill>
                          <a:schemeClr val="accent2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marL="68400" marR="68400"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aphicFrame>
        <p:nvGraphicFramePr>
          <p:cNvPr id="276" name="Таблица 2"/>
          <p:cNvGraphicFramePr/>
          <p:nvPr>
            <p:custDataLst>
              <p:tags r:id="rId1"/>
            </p:custDataLst>
          </p:nvPr>
        </p:nvGraphicFramePr>
        <p:xfrm>
          <a:off x="179705" y="770255"/>
          <a:ext cx="8743315" cy="5269230"/>
        </p:xfrm>
        <a:graphic>
          <a:graphicData uri="http://schemas.openxmlformats.org/drawingml/2006/table">
            <a:tbl>
              <a:tblPr/>
              <a:tblGrid>
                <a:gridCol w="848360"/>
                <a:gridCol w="6517640"/>
                <a:gridCol w="1377315"/>
              </a:tblGrid>
              <a:tr h="316230">
                <a:tc>
                  <a:txBody>
                    <a:bodyPr>
                      <a:spAutoFit/>
                    </a:bodyPr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6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№ з/п</a:t>
                      </a:r>
                      <a:endParaRPr lang="uk-UA" sz="1600" b="1" u="none" strike="noStrike">
                        <a:solidFill>
                          <a:schemeClr val="accent2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6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ТЕМА</a:t>
                      </a:r>
                      <a:endParaRPr lang="uk-UA" sz="1600" b="1" u="none" strike="noStrike">
                        <a:solidFill>
                          <a:schemeClr val="accent2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>
                      <a:gsLst>
                        <a:gs pos="50000">
                          <a:schemeClr val="accent1"/>
                        </a:gs>
                        <a:gs pos="0">
                          <a:schemeClr val="accent1">
                            <a:lumMod val="25000"/>
                            <a:lumOff val="75000"/>
                          </a:schemeClr>
                        </a:gs>
                        <a:gs pos="100000">
                          <a:schemeClr val="accent1">
                            <a:lumMod val="85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6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К-ть годин</a:t>
                      </a:r>
                      <a:endParaRPr lang="uk-UA" sz="1600" b="1" u="none" strike="noStrike">
                        <a:solidFill>
                          <a:schemeClr val="accent2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>
                      <a:gsLst>
                        <a:gs pos="50000">
                          <a:schemeClr val="accent1"/>
                        </a:gs>
                        <a:gs pos="0">
                          <a:schemeClr val="accent1">
                            <a:lumMod val="25000"/>
                            <a:lumOff val="75000"/>
                          </a:schemeClr>
                        </a:gs>
                        <a:gs pos="100000">
                          <a:schemeClr val="accent1">
                            <a:lumMod val="85000"/>
                          </a:schemeClr>
                        </a:gs>
                      </a:gsLst>
                      <a:lin ang="5400000" scaled="1"/>
                    </a:gradFill>
                  </a:tcPr>
                </a:tc>
              </a:tr>
              <a:tr h="295275">
                <a:tc>
                  <a:txBody>
                    <a:bodyPr>
                      <a:spAutoFit/>
                    </a:bodyPr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6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1</a:t>
                      </a:r>
                      <a:endParaRPr lang="uk-UA" sz="1600" b="1" u="none" strike="noStrike">
                        <a:solidFill>
                          <a:schemeClr val="accent2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600" b="1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Calibri" panose="020F0502020204030204"/>
                          <a:cs typeface="Times New Roman" panose="02020603050405020304" charset="0"/>
                        </a:rPr>
                        <a:t>Побудова  структури управління маркетингом  </a:t>
                      </a:r>
                      <a:endParaRPr lang="en-US" altLang="zh-CN" sz="1600" b="1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charset="0"/>
                        <a:ea typeface="Calibri" panose="020F05020202040302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600" b="1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2</a:t>
                      </a:r>
                      <a:endParaRPr lang="en-US" altLang="zh-CN" sz="1600" b="1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247650">
                <a:tc>
                  <a:txBody>
                    <a:bodyPr/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6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2</a:t>
                      </a:r>
                      <a:endParaRPr lang="uk-UA" sz="1600" b="1" u="none" strike="noStrike">
                        <a:solidFill>
                          <a:schemeClr val="accent2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600" b="1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Calibri" panose="020F0502020204030204"/>
                          <a:cs typeface="Times New Roman" panose="02020603050405020304" charset="0"/>
                        </a:rPr>
                        <a:t>Особливості, переваги  та недоліки організаційних  структур служби маркетингу</a:t>
                      </a:r>
                      <a:endParaRPr lang="en-US" altLang="zh-CN" sz="1600" b="1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charset="0"/>
                        <a:ea typeface="Calibri" panose="020F05020202040302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600" b="1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2</a:t>
                      </a:r>
                      <a:endParaRPr lang="en-US" altLang="zh-CN" sz="1600" b="1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304800">
                <a:tc>
                  <a:txBody>
                    <a:bodyPr>
                      <a:spAutoFit/>
                    </a:bodyPr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6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3</a:t>
                      </a:r>
                      <a:endParaRPr lang="uk-UA" sz="1600" b="1" u="none" strike="noStrike">
                        <a:solidFill>
                          <a:schemeClr val="accent2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600" b="1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Calibri" panose="020F0502020204030204"/>
                          <a:cs typeface="Times New Roman" panose="02020603050405020304" charset="0"/>
                        </a:rPr>
                        <a:t>Підбір фахівців з маркетингу належної кваліфікації</a:t>
                      </a:r>
                      <a:endParaRPr lang="en-US" altLang="zh-CN" sz="1600" b="1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charset="0"/>
                        <a:ea typeface="Calibri" panose="020F05020202040302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600" b="1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2</a:t>
                      </a:r>
                      <a:endParaRPr lang="en-US" altLang="zh-CN" sz="1600" b="1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228600">
                <a:tc>
                  <a:txBody>
                    <a:bodyPr>
                      <a:spAutoFit/>
                    </a:bodyPr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6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4</a:t>
                      </a:r>
                      <a:endParaRPr lang="uk-UA" sz="1600" b="1" u="none" strike="noStrike">
                        <a:solidFill>
                          <a:schemeClr val="accent2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600" b="1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Calibri" panose="020F0502020204030204"/>
                          <a:cs typeface="Times New Roman" panose="02020603050405020304" charset="0"/>
                        </a:rPr>
                        <a:t>Розподіл завдань, прав та відповідальності серед працівників маркетингових служб</a:t>
                      </a:r>
                      <a:endParaRPr lang="en-US" altLang="zh-CN" sz="1600" b="1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charset="0"/>
                        <a:ea typeface="Calibri" panose="020F05020202040302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600" b="1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2</a:t>
                      </a:r>
                      <a:endParaRPr lang="en-US" altLang="zh-CN" sz="1600" b="1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193040">
                <a:tc>
                  <a:txBody>
                    <a:bodyPr>
                      <a:spAutoFit/>
                    </a:bodyPr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6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5</a:t>
                      </a:r>
                      <a:endParaRPr lang="uk-UA" sz="1600" b="1" u="none" strike="noStrike">
                        <a:solidFill>
                          <a:schemeClr val="accent2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600" b="1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Calibri" panose="020F0502020204030204"/>
                          <a:cs typeface="Times New Roman" panose="02020603050405020304" charset="0"/>
                        </a:rPr>
                        <a:t>Забезпечення умов для ефективної роботи маркетингового персоналу</a:t>
                      </a:r>
                      <a:endParaRPr lang="en-US" altLang="zh-CN" sz="1600" b="1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charset="0"/>
                        <a:ea typeface="Calibri" panose="020F05020202040302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600" b="1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2</a:t>
                      </a:r>
                      <a:endParaRPr lang="en-US" altLang="zh-CN" sz="1600" b="1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220980">
                <a:tc>
                  <a:txBody>
                    <a:bodyPr>
                      <a:sp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lang="uk-UA" sz="16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6</a:t>
                      </a:r>
                      <a:endParaRPr lang="uk-UA" sz="1600" b="1" u="none" strike="noStrike">
                        <a:solidFill>
                          <a:schemeClr val="accent2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600" b="1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Calibri" panose="020F0502020204030204"/>
                          <a:cs typeface="Times New Roman" panose="02020603050405020304" charset="0"/>
                        </a:rPr>
                        <a:t>Забезпечення ефективної взаємодії маркетингових та інших служб</a:t>
                      </a:r>
                      <a:endParaRPr lang="en-US" altLang="zh-CN" sz="1600" b="1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charset="0"/>
                        <a:ea typeface="Calibri" panose="020F05020202040302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600" b="1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2</a:t>
                      </a:r>
                      <a:endParaRPr lang="en-US" altLang="zh-CN" sz="1600" b="1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268605"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uk-UA" sz="16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7</a:t>
                      </a:r>
                      <a:endParaRPr lang="uk-UA" sz="1600" b="1" u="none" strike="noStrike">
                        <a:solidFill>
                          <a:schemeClr val="accent2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600" b="1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Calibri" panose="020F0502020204030204"/>
                          <a:cs typeface="Times New Roman" panose="02020603050405020304" charset="0"/>
                        </a:rPr>
                        <a:t>Законодавство про захист економічної конкуренції</a:t>
                      </a:r>
                      <a:endParaRPr lang="en-US" altLang="zh-CN" sz="1600" b="1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charset="0"/>
                        <a:ea typeface="Calibri" panose="020F05020202040302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600" b="1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2</a:t>
                      </a:r>
                      <a:endParaRPr lang="en-US" altLang="zh-CN" sz="1600" b="1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249555"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uk-UA" sz="16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8</a:t>
                      </a:r>
                      <a:endParaRPr lang="uk-UA" sz="1600" b="1" u="none" strike="noStrike">
                        <a:solidFill>
                          <a:schemeClr val="accent2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600" b="1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Calibri" panose="020F0502020204030204"/>
                          <a:cs typeface="Times New Roman" panose="02020603050405020304" charset="0"/>
                        </a:rPr>
                        <a:t>Закон України «Про рекламу»</a:t>
                      </a:r>
                      <a:endParaRPr lang="en-US" altLang="zh-CN" sz="1600" b="1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charset="0"/>
                        <a:ea typeface="Calibri" panose="020F05020202040302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600" b="1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2</a:t>
                      </a:r>
                      <a:endParaRPr lang="en-US" altLang="zh-CN" sz="1600" b="1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249555"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uk-UA" sz="16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9</a:t>
                      </a:r>
                      <a:endParaRPr lang="uk-UA" sz="1600" b="1" u="none" strike="noStrike">
                        <a:solidFill>
                          <a:schemeClr val="accent2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600" b="1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Calibri" panose="020F0502020204030204"/>
                          <a:cs typeface="Times New Roman" panose="02020603050405020304" charset="0"/>
                        </a:rPr>
                        <a:t>Закон України «Про захист прав споживачів»</a:t>
                      </a:r>
                      <a:endParaRPr lang="en-US" altLang="zh-CN" sz="1600" b="1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charset="0"/>
                        <a:ea typeface="Calibri" panose="020F05020202040302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r>
                        <a:rPr lang="uk-UA" altLang="en-US" sz="1600" b="1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2</a:t>
                      </a:r>
                      <a:endParaRPr lang="uk-UA" altLang="en-US" sz="1600" b="1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249555"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uk-UA" sz="16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10</a:t>
                      </a:r>
                      <a:endParaRPr lang="uk-UA" sz="1600" b="1" u="none" strike="noStrike">
                        <a:solidFill>
                          <a:schemeClr val="accent2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600" b="1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Calibri" panose="020F0502020204030204"/>
                          <a:cs typeface="Times New Roman" panose="02020603050405020304" charset="0"/>
                        </a:rPr>
                        <a:t>Закон України «Про охорону прав на знаки для товарів і послуг»</a:t>
                      </a:r>
                      <a:endParaRPr lang="en-US" altLang="zh-CN" sz="1600" b="1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charset="0"/>
                        <a:ea typeface="Calibri" panose="020F05020202040302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r>
                        <a:rPr lang="uk-UA" altLang="en-US" sz="1600" b="1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2</a:t>
                      </a:r>
                      <a:endParaRPr lang="uk-UA" altLang="en-US" sz="1600" b="1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249555"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uk-UA" sz="16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11</a:t>
                      </a:r>
                      <a:endParaRPr lang="uk-UA" sz="1600" b="1" u="none" strike="noStrike">
                        <a:solidFill>
                          <a:schemeClr val="accent2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600" b="1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Calibri" panose="020F0502020204030204"/>
                          <a:cs typeface="Times New Roman" panose="02020603050405020304" charset="0"/>
                        </a:rPr>
                        <a:t>Планування маркетингової діяльності підприємства</a:t>
                      </a:r>
                      <a:endParaRPr lang="en-US" altLang="zh-CN" sz="1600" b="1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charset="0"/>
                        <a:ea typeface="Calibri" panose="020F05020202040302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r>
                        <a:rPr lang="uk-UA" altLang="en-US" sz="1600" b="1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2</a:t>
                      </a:r>
                      <a:endParaRPr lang="uk-UA" altLang="en-US" sz="1600" b="1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249555"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uk-UA" sz="16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12</a:t>
                      </a:r>
                      <a:endParaRPr lang="uk-UA" sz="1600" b="1" u="none" strike="noStrike">
                        <a:solidFill>
                          <a:schemeClr val="accent2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600" b="1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Calibri" panose="020F0502020204030204"/>
                          <a:cs typeface="Times New Roman" panose="02020603050405020304" charset="0"/>
                        </a:rPr>
                        <a:t>Контроль маркетингу</a:t>
                      </a:r>
                      <a:endParaRPr lang="en-US" altLang="zh-CN" sz="1600" b="1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charset="0"/>
                        <a:ea typeface="Calibri" panose="020F05020202040302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r>
                        <a:rPr lang="uk-UA" altLang="en-US" sz="1600" b="1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2</a:t>
                      </a:r>
                      <a:endParaRPr lang="uk-UA" altLang="en-US" sz="1600" b="1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440690"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  <a:buNone/>
                      </a:pPr>
                      <a:endParaRPr lang="uk-UA" sz="1600" b="1" u="none" strike="noStrike">
                        <a:solidFill>
                          <a:schemeClr val="accent2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uk-UA" sz="16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РАЗОМ</a:t>
                      </a:r>
                      <a:endParaRPr lang="uk-UA" sz="1600" b="1" u="none" strike="noStrike">
                        <a:solidFill>
                          <a:schemeClr val="accent2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marL="68400" marR="68400"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 defTabSz="457200">
                        <a:lnSpc>
                          <a:spcPct val="100000"/>
                        </a:lnSpc>
                        <a:buNone/>
                      </a:pPr>
                      <a:r>
                        <a:rPr lang="uk-UA" sz="16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24</a:t>
                      </a:r>
                      <a:endParaRPr lang="uk-UA" sz="1600" b="1" u="none" strike="noStrike">
                        <a:solidFill>
                          <a:schemeClr val="accent2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marL="68400" marR="68400"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280" name="TextBox 8"/>
          <p:cNvSpPr/>
          <p:nvPr/>
        </p:nvSpPr>
        <p:spPr>
          <a:xfrm>
            <a:off x="2339830" y="404695"/>
            <a:ext cx="4587840" cy="36576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lIns="90000" tIns="45000" rIns="90000" bIns="45000" anchor="t">
            <a:spAutoFit/>
          </a:bodyPr>
          <a:p>
            <a:pPr algn="ctr" defTabSz="457200">
              <a:lnSpc>
                <a:spcPct val="100000"/>
              </a:lnSpc>
              <a:tabLst>
                <a:tab pos="0" algn="l"/>
              </a:tabLst>
            </a:pPr>
            <a:r>
              <a:rPr lang="uk-UA" sz="1800" b="1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  <a:ea typeface="DejaVu Sans"/>
              </a:rPr>
              <a:t>СЕМІНАРСЬКІ ЗАНЯТТЯ</a:t>
            </a:r>
            <a:endParaRPr lang="uk-UA" sz="1800" b="1" u="none" strike="noStrike">
              <a:solidFill>
                <a:schemeClr val="accent2">
                  <a:lumMod val="50000"/>
                </a:schemeClr>
              </a:solidFill>
              <a:uFillTx/>
              <a:latin typeface="Times New Roman" panose="02020603050405020304"/>
              <a:ea typeface="DejaVu Sans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77" name="Прямоугольник 1"/>
          <p:cNvSpPr/>
          <p:nvPr/>
        </p:nvSpPr>
        <p:spPr>
          <a:xfrm>
            <a:off x="2555720" y="0"/>
            <a:ext cx="4568760" cy="51943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lIns="90000" tIns="45000" rIns="90000" bIns="45000" anchor="t">
            <a:spAutoFit/>
          </a:bodyPr>
          <a:p>
            <a:pPr algn="ctr" defTabSz="457200">
              <a:lnSpc>
                <a:spcPct val="100000"/>
              </a:lnSpc>
            </a:pPr>
            <a:r>
              <a:rPr lang="uk-UA" sz="2800" b="1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 charset="0"/>
                <a:ea typeface="DejaVu Sans"/>
                <a:cs typeface="Times New Roman" panose="02020603050405020304" charset="0"/>
              </a:rPr>
              <a:t>САМОСТІЙНА РОБОТА</a:t>
            </a:r>
            <a:endParaRPr lang="uk-UA" sz="2800" b="1" u="none" strike="noStrike">
              <a:solidFill>
                <a:schemeClr val="accent2">
                  <a:lumMod val="50000"/>
                </a:schemeClr>
              </a:solidFill>
              <a:uFillTx/>
              <a:latin typeface="Times New Roman" panose="02020603050405020304" charset="0"/>
              <a:ea typeface="DejaVu Sans"/>
              <a:cs typeface="Times New Roman" panose="02020603050405020304" charset="0"/>
            </a:endParaRPr>
          </a:p>
        </p:txBody>
      </p:sp>
      <p:graphicFrame>
        <p:nvGraphicFramePr>
          <p:cNvPr id="276" name="Таблица 2"/>
          <p:cNvGraphicFramePr/>
          <p:nvPr>
            <p:custDataLst>
              <p:tags r:id="rId1"/>
            </p:custDataLst>
          </p:nvPr>
        </p:nvGraphicFramePr>
        <p:xfrm>
          <a:off x="179705" y="476250"/>
          <a:ext cx="8743315" cy="6109970"/>
        </p:xfrm>
        <a:graphic>
          <a:graphicData uri="http://schemas.openxmlformats.org/drawingml/2006/table">
            <a:tbl>
              <a:tblPr/>
              <a:tblGrid>
                <a:gridCol w="848360"/>
                <a:gridCol w="6517640"/>
                <a:gridCol w="1377315"/>
              </a:tblGrid>
              <a:tr h="316230">
                <a:tc>
                  <a:txBody>
                    <a:bodyPr>
                      <a:spAutoFit/>
                    </a:bodyPr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800" b="0" u="none" strike="noStrike">
                          <a:gradFill>
                            <a:gsLst>
                              <a:gs pos="50000">
                                <a:schemeClr val="tx1"/>
                              </a:gs>
                              <a:gs pos="0">
                                <a:schemeClr val="tx1">
                                  <a:lumMod val="25000"/>
                                  <a:lumOff val="75000"/>
                                </a:schemeClr>
                              </a:gs>
                              <a:gs pos="100000">
                                <a:schemeClr val="tx1">
                                  <a:lumMod val="85000"/>
                                </a:schemeClr>
                              </a:gs>
                            </a:gsLst>
                            <a:lin ang="5400000" scaled="1"/>
                          </a:gradFill>
                          <a:uFillTx/>
                          <a:latin typeface="Times New Roman" panose="02020603050405020304"/>
                        </a:rPr>
                        <a:t>№ з/п</a:t>
                      </a:r>
                      <a:endParaRPr lang="uk-UA" sz="1800" b="0" u="none" strike="noStrike">
                        <a:gradFill>
                          <a:gsLst>
                            <a:gs pos="50000">
                              <a:schemeClr val="tx1"/>
                            </a:gs>
                            <a:gs pos="0">
                              <a:schemeClr val="tx1">
                                <a:lumMod val="25000"/>
                                <a:lumOff val="75000"/>
                              </a:schemeClr>
                            </a:gs>
                            <a:gs pos="100000">
                              <a:schemeClr val="tx1">
                                <a:lumMod val="85000"/>
                              </a:schemeClr>
                            </a:gs>
                          </a:gsLst>
                          <a:lin ang="5400000" scaled="1"/>
                        </a:gradFill>
                        <a:uFillTx/>
                        <a:latin typeface="Times New Roman" panose="020206030504050203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ТЕМА</a:t>
                      </a:r>
                      <a:endParaRPr lang="uk-UA" sz="1800" b="1" u="none" strike="noStrike">
                        <a:solidFill>
                          <a:schemeClr val="accent1">
                            <a:lumMod val="50000"/>
                          </a:schemeClr>
                        </a:solidFill>
                        <a:uFillTx/>
                        <a:latin typeface="Times New Roman" panose="02020603050405020304"/>
                      </a:endParaRPr>
                    </a:p>
                  </a:txBody>
                  <a:tcPr anchor="t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>
                      <a:gsLst>
                        <a:gs pos="50000">
                          <a:schemeClr val="accent1"/>
                        </a:gs>
                        <a:gs pos="0">
                          <a:schemeClr val="accent1">
                            <a:lumMod val="25000"/>
                            <a:lumOff val="75000"/>
                          </a:schemeClr>
                        </a:gs>
                        <a:gs pos="100000">
                          <a:schemeClr val="accent1">
                            <a:lumMod val="85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800" b="0" u="none" strike="noStrike">
                          <a:gradFill>
                            <a:gsLst>
                              <a:gs pos="50000">
                                <a:schemeClr val="tx1"/>
                              </a:gs>
                              <a:gs pos="0">
                                <a:schemeClr val="tx1">
                                  <a:lumMod val="25000"/>
                                  <a:lumOff val="75000"/>
                                </a:schemeClr>
                              </a:gs>
                              <a:gs pos="100000">
                                <a:schemeClr val="tx1">
                                  <a:lumMod val="85000"/>
                                </a:schemeClr>
                              </a:gs>
                            </a:gsLst>
                            <a:lin ang="5400000" scaled="1"/>
                          </a:gradFill>
                          <a:uFillTx/>
                          <a:latin typeface="Times New Roman" panose="02020603050405020304"/>
                        </a:rPr>
                        <a:t>К-ть годин</a:t>
                      </a:r>
                      <a:endParaRPr lang="uk-UA" sz="1800" b="0" u="none" strike="noStrike">
                        <a:gradFill>
                          <a:gsLst>
                            <a:gs pos="50000">
                              <a:schemeClr val="tx1"/>
                            </a:gs>
                            <a:gs pos="0">
                              <a:schemeClr val="tx1">
                                <a:lumMod val="25000"/>
                                <a:lumOff val="75000"/>
                              </a:schemeClr>
                            </a:gs>
                            <a:gs pos="100000">
                              <a:schemeClr val="tx1">
                                <a:lumMod val="85000"/>
                              </a:schemeClr>
                            </a:gs>
                          </a:gsLst>
                          <a:lin ang="5400000" scaled="1"/>
                        </a:gradFill>
                        <a:uFillTx/>
                        <a:latin typeface="Times New Roman" panose="02020603050405020304"/>
                      </a:endParaRPr>
                    </a:p>
                  </a:txBody>
                  <a:tcPr anchor="t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>
                      <a:gsLst>
                        <a:gs pos="50000">
                          <a:schemeClr val="accent1"/>
                        </a:gs>
                        <a:gs pos="0">
                          <a:schemeClr val="accent1">
                            <a:lumMod val="25000"/>
                            <a:lumOff val="75000"/>
                          </a:schemeClr>
                        </a:gs>
                        <a:gs pos="100000">
                          <a:schemeClr val="accent1">
                            <a:lumMod val="85000"/>
                          </a:schemeClr>
                        </a:gs>
                      </a:gsLst>
                      <a:lin ang="5400000" scaled="1"/>
                    </a:gradFill>
                  </a:tcPr>
                </a:tc>
              </a:tr>
              <a:tr h="295275">
                <a:tc>
                  <a:txBody>
                    <a:bodyPr>
                      <a:spAutoFit/>
                    </a:bodyPr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2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1</a:t>
                      </a:r>
                      <a:endParaRPr lang="uk-UA" sz="1200" b="1" u="none" strike="noStrike">
                        <a:solidFill>
                          <a:schemeClr val="accent2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200" b="1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Calibri" panose="020F0502020204030204"/>
                          <a:cs typeface="Times New Roman" panose="02020603050405020304" charset="0"/>
                        </a:rPr>
                        <a:t>Сучасні тенденції </a:t>
                      </a:r>
                      <a:r>
                        <a:rPr lang="en-US" altLang="zh-CN" sz="1200" b="1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SimSun" panose="02010600030101010101" pitchFamily="2" charset="-122"/>
                          <a:cs typeface="Times New Roman" panose="02020603050405020304" charset="0"/>
                        </a:rPr>
                        <a:t>організації служби маркетингу на підприємстві</a:t>
                      </a:r>
                      <a:endParaRPr lang="en-US" altLang="zh-CN" sz="1200" b="1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charset="0"/>
                        <a:ea typeface="SimSun" panose="02010600030101010101" pitchFamily="2" charset="-122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algn="ctr"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200" b="1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Calibri" panose="020F0502020204030204"/>
                          <a:cs typeface="Times New Roman" panose="02020603050405020304" charset="0"/>
                        </a:rPr>
                        <a:t>2</a:t>
                      </a:r>
                      <a:endParaRPr lang="en-US" altLang="zh-CN" sz="1200" b="1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charset="0"/>
                        <a:ea typeface="Calibri" panose="020F05020202040302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247650">
                <a:tc>
                  <a:txBody>
                    <a:bodyPr/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2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2</a:t>
                      </a:r>
                      <a:endParaRPr lang="uk-UA" sz="1200" b="1" u="none" strike="noStrike">
                        <a:solidFill>
                          <a:schemeClr val="accent2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200" b="1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SimSun" panose="02010600030101010101" pitchFamily="2" charset="-122"/>
                          <a:cs typeface="Times New Roman" panose="02020603050405020304" charset="0"/>
                        </a:rPr>
                        <a:t>Роль товарної структури маркетингової служби у формуванні конкурентних переваг підприємства</a:t>
                      </a:r>
                      <a:endParaRPr lang="en-US" altLang="zh-CN" sz="1200" b="1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charset="0"/>
                        <a:ea typeface="SimSun" panose="02010600030101010101" pitchFamily="2" charset="-122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200" b="1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Calibri" panose="020F0502020204030204"/>
                          <a:cs typeface="Times New Roman" panose="02020603050405020304" charset="0"/>
                        </a:rPr>
                        <a:t>2</a:t>
                      </a:r>
                      <a:endParaRPr lang="en-US" altLang="zh-CN" sz="1200" b="1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charset="0"/>
                        <a:ea typeface="Calibri" panose="020F05020202040302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247650">
                <a:tc>
                  <a:txBody>
                    <a:bodyPr>
                      <a:spAutoFit/>
                    </a:bodyPr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2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3</a:t>
                      </a:r>
                      <a:endParaRPr lang="uk-UA" sz="1200" b="1" u="none" strike="noStrike">
                        <a:solidFill>
                          <a:schemeClr val="accent2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200" b="1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SimSun" panose="02010600030101010101" pitchFamily="2" charset="-122"/>
                          <a:cs typeface="Times New Roman" panose="02020603050405020304" charset="0"/>
                        </a:rPr>
                        <a:t>Практичне застосування регіональної організаційної структури служби маркетингу на підприємствах</a:t>
                      </a:r>
                      <a:endParaRPr lang="en-US" altLang="zh-CN" sz="1200" b="1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charset="0"/>
                        <a:ea typeface="SimSun" panose="02010600030101010101" pitchFamily="2" charset="-122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algn="ctr"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200" b="1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Calibri" panose="020F0502020204030204"/>
                          <a:cs typeface="Times New Roman" panose="02020603050405020304" charset="0"/>
                        </a:rPr>
                        <a:t>2</a:t>
                      </a:r>
                      <a:endParaRPr lang="en-US" altLang="zh-CN" sz="1200" b="1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charset="0"/>
                        <a:ea typeface="Calibri" panose="020F05020202040302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228600">
                <a:tc>
                  <a:txBody>
                    <a:bodyPr>
                      <a:spAutoFit/>
                    </a:bodyPr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2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4</a:t>
                      </a:r>
                      <a:endParaRPr lang="uk-UA" sz="1200" b="1" u="none" strike="noStrike">
                        <a:solidFill>
                          <a:schemeClr val="accent2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200" b="1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Calibri" panose="020F0502020204030204"/>
                          <a:cs typeface="Times New Roman" panose="02020603050405020304" charset="0"/>
                        </a:rPr>
                        <a:t>Сучасні тенденції  застосування ринкової організаційної структури відділу маркетингу</a:t>
                      </a:r>
                      <a:endParaRPr lang="en-US" altLang="zh-CN" sz="1200" b="1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charset="0"/>
                        <a:ea typeface="Calibri" panose="020F05020202040302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algn="ctr"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uk-UA" altLang="en-US" sz="1200" b="1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Calibri" panose="020F0502020204030204"/>
                          <a:cs typeface="Times New Roman" panose="02020603050405020304" charset="0"/>
                        </a:rPr>
                        <a:t>1</a:t>
                      </a:r>
                      <a:endParaRPr lang="uk-UA" altLang="en-US" sz="1200" b="1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charset="0"/>
                        <a:ea typeface="Calibri" panose="020F05020202040302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193040">
                <a:tc>
                  <a:txBody>
                    <a:bodyPr>
                      <a:spAutoFit/>
                    </a:bodyPr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2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5</a:t>
                      </a:r>
                      <a:endParaRPr lang="uk-UA" sz="1200" b="1" u="none" strike="noStrike">
                        <a:solidFill>
                          <a:schemeClr val="accent2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200" b="1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Calibri" panose="020F0502020204030204"/>
                          <a:cs typeface="Times New Roman" panose="02020603050405020304" charset="0"/>
                        </a:rPr>
                        <a:t>Сучасні тенденції  застосування організаційн</a:t>
                      </a:r>
                      <a:r>
                        <a:rPr lang="en-US" altLang="zh-CN" sz="1200" b="1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SimSun" panose="02010600030101010101" pitchFamily="2" charset="-122"/>
                          <a:cs typeface="Times New Roman" panose="02020603050405020304" charset="0"/>
                        </a:rPr>
                        <a:t>ої структури служби маркетингу з орієнтацією на споживача</a:t>
                      </a:r>
                      <a:endParaRPr lang="en-US" altLang="zh-CN" sz="1200" b="1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charset="0"/>
                        <a:ea typeface="SimSun" panose="02010600030101010101" pitchFamily="2" charset="-122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algn="ctr"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uk-UA" altLang="en-US" sz="1200" b="1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Calibri" panose="020F0502020204030204"/>
                          <a:cs typeface="Times New Roman" panose="02020603050405020304" charset="0"/>
                        </a:rPr>
                        <a:t>1</a:t>
                      </a:r>
                      <a:endParaRPr lang="uk-UA" altLang="en-US" sz="1200" b="1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charset="0"/>
                        <a:ea typeface="Calibri" panose="020F05020202040302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220980">
                <a:tc>
                  <a:txBody>
                    <a:bodyPr>
                      <a:sp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lang="uk-UA" sz="12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6</a:t>
                      </a:r>
                      <a:endParaRPr lang="uk-UA" sz="1200" b="1" u="none" strike="noStrike">
                        <a:solidFill>
                          <a:schemeClr val="accent2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200" b="1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SimSun" panose="02010600030101010101" pitchFamily="2" charset="-122"/>
                          <a:cs typeface="Times New Roman" panose="02020603050405020304" charset="0"/>
                        </a:rPr>
                        <a:t>Тенденції ефективного застосування матричної організаційної структури відділу маркетингу</a:t>
                      </a:r>
                      <a:endParaRPr lang="en-US" altLang="zh-CN" sz="1200" b="1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charset="0"/>
                        <a:ea typeface="SimSun" panose="02010600030101010101" pitchFamily="2" charset="-122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algn="ctr"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uk-UA" altLang="en-US" sz="1200" b="1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Calibri" panose="020F0502020204030204"/>
                          <a:cs typeface="Times New Roman" panose="02020603050405020304" charset="0"/>
                        </a:rPr>
                        <a:t>2</a:t>
                      </a:r>
                      <a:endParaRPr lang="uk-UA" altLang="en-US" sz="1200" b="1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charset="0"/>
                        <a:ea typeface="Calibri" panose="020F05020202040302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268605"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uk-UA" sz="12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7</a:t>
                      </a:r>
                      <a:endParaRPr lang="uk-UA" sz="1200" b="1" u="none" strike="noStrike">
                        <a:solidFill>
                          <a:schemeClr val="accent2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200" b="1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Calibri" panose="020F0502020204030204"/>
                          <a:cs typeface="Times New Roman" panose="02020603050405020304" charset="0"/>
                        </a:rPr>
                        <a:t>Методи відбору фахівців з маркетингу</a:t>
                      </a:r>
                      <a:endParaRPr lang="en-US" altLang="zh-CN" sz="1200" b="1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charset="0"/>
                        <a:ea typeface="Calibri" panose="020F05020202040302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200" b="1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Calibri" panose="020F0502020204030204"/>
                          <a:cs typeface="Times New Roman" panose="02020603050405020304" charset="0"/>
                        </a:rPr>
                        <a:t>2</a:t>
                      </a:r>
                      <a:endParaRPr lang="en-US" altLang="zh-CN" sz="1200" b="1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charset="0"/>
                        <a:ea typeface="Calibri" panose="020F05020202040302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249555"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uk-UA" sz="12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8</a:t>
                      </a:r>
                      <a:endParaRPr lang="uk-UA" sz="1200" b="1" u="none" strike="noStrike">
                        <a:solidFill>
                          <a:schemeClr val="accent2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200" b="1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Calibri" panose="020F0502020204030204"/>
                          <a:cs typeface="Times New Roman" panose="02020603050405020304" charset="0"/>
                        </a:rPr>
                        <a:t>Специфічні аспекти розподілу обов’язків у службі маркетингу</a:t>
                      </a:r>
                      <a:endParaRPr lang="en-US" altLang="zh-CN" sz="1200" b="1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charset="0"/>
                        <a:ea typeface="Calibri" panose="020F05020202040302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uk-UA" altLang="en-US" sz="1200" b="1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Calibri" panose="020F0502020204030204"/>
                          <a:cs typeface="Times New Roman" panose="02020603050405020304" charset="0"/>
                        </a:rPr>
                        <a:t>2</a:t>
                      </a:r>
                      <a:endParaRPr lang="uk-UA" altLang="en-US" sz="1200" b="1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charset="0"/>
                        <a:ea typeface="Calibri" panose="020F05020202040302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250825"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uk-UA" sz="12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9</a:t>
                      </a:r>
                      <a:endParaRPr lang="uk-UA" sz="1200" b="1" u="none" strike="noStrike">
                        <a:solidFill>
                          <a:schemeClr val="accent2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200" b="1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Calibri" panose="020F0502020204030204"/>
                          <a:cs typeface="Times New Roman" panose="02020603050405020304" charset="0"/>
                        </a:rPr>
                        <a:t>Програмне забезпечення роботи маркетолога та охорона здоров’я</a:t>
                      </a:r>
                      <a:endParaRPr lang="en-US" altLang="zh-CN" sz="1200" b="1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charset="0"/>
                        <a:ea typeface="Calibri" panose="020F05020202040302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200" b="1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Calibri" panose="020F0502020204030204"/>
                          <a:cs typeface="Times New Roman" panose="02020603050405020304" charset="0"/>
                        </a:rPr>
                        <a:t>2</a:t>
                      </a:r>
                      <a:endParaRPr lang="en-US" altLang="zh-CN" sz="1200" b="1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charset="0"/>
                        <a:ea typeface="Calibri" panose="020F05020202040302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259715"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uk-UA" sz="12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10</a:t>
                      </a:r>
                      <a:endParaRPr lang="uk-UA" sz="1200" b="1" u="none" strike="noStrike">
                        <a:solidFill>
                          <a:schemeClr val="accent2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200" b="1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Calibri" panose="020F0502020204030204"/>
                          <a:cs typeface="Times New Roman" panose="02020603050405020304" charset="0"/>
                        </a:rPr>
                        <a:t>Система комунікацій відділу маркетингу та інших служб підприємства</a:t>
                      </a:r>
                      <a:endParaRPr lang="en-US" altLang="zh-CN" sz="1200" b="1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charset="0"/>
                        <a:ea typeface="Calibri" panose="020F05020202040302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200" b="1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Calibri" panose="020F0502020204030204"/>
                          <a:cs typeface="Times New Roman" panose="02020603050405020304" charset="0"/>
                        </a:rPr>
                        <a:t>2</a:t>
                      </a:r>
                      <a:endParaRPr lang="en-US" altLang="zh-CN" sz="1200" b="1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charset="0"/>
                        <a:ea typeface="Calibri" panose="020F05020202040302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212090"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uk-UA" sz="12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11</a:t>
                      </a:r>
                      <a:endParaRPr lang="uk-UA" sz="1200" b="1" u="none" strike="noStrike">
                        <a:solidFill>
                          <a:schemeClr val="accent2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200" b="1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Calibri" panose="020F0502020204030204"/>
                          <a:cs typeface="Times New Roman" panose="02020603050405020304" charset="0"/>
                        </a:rPr>
                        <a:t>Законодавство про захист економічної конкуренції та його вплив на маркетингову діяльність підприємств</a:t>
                      </a:r>
                      <a:endParaRPr lang="en-US" altLang="zh-CN" sz="1200" b="1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charset="0"/>
                        <a:ea typeface="Calibri" panose="020F05020202040302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uk-UA" altLang="en-US" sz="1200" b="1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Calibri" panose="020F0502020204030204"/>
                          <a:cs typeface="Times New Roman" panose="02020603050405020304" charset="0"/>
                        </a:rPr>
                        <a:t>2</a:t>
                      </a:r>
                      <a:endParaRPr lang="uk-UA" altLang="en-US" sz="1200" b="1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charset="0"/>
                        <a:ea typeface="Calibri" panose="020F05020202040302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231775"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uk-UA" sz="12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12</a:t>
                      </a:r>
                      <a:endParaRPr lang="uk-UA" sz="1200" b="1" u="none" strike="noStrike">
                        <a:solidFill>
                          <a:schemeClr val="accent2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200" b="1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Calibri" panose="020F0502020204030204"/>
                          <a:cs typeface="Times New Roman" panose="02020603050405020304" charset="0"/>
                        </a:rPr>
                        <a:t>Роль та повноваження Антимонопольного комітету України у забезпеченні добросовісної конкуренції</a:t>
                      </a:r>
                      <a:endParaRPr lang="en-US" altLang="zh-CN" sz="1200" b="1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charset="0"/>
                        <a:ea typeface="Calibri" panose="020F05020202040302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200" b="1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Calibri" panose="020F0502020204030204"/>
                          <a:cs typeface="Times New Roman" panose="02020603050405020304" charset="0"/>
                        </a:rPr>
                        <a:t>2</a:t>
                      </a:r>
                      <a:endParaRPr lang="en-US" altLang="zh-CN" sz="1200" b="1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charset="0"/>
                        <a:ea typeface="Calibri" panose="020F05020202040302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269240"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uk-UA" sz="12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13</a:t>
                      </a:r>
                      <a:endParaRPr lang="uk-UA" sz="1200" b="1" u="none" strike="noStrike">
                        <a:solidFill>
                          <a:schemeClr val="accent2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200" b="1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Calibri" panose="020F0502020204030204"/>
                          <a:cs typeface="Times New Roman" panose="02020603050405020304" charset="0"/>
                        </a:rPr>
                        <a:t>Законодавче регулювання реклами в Україні та його практичне застосування</a:t>
                      </a:r>
                      <a:endParaRPr lang="en-US" altLang="zh-CN" sz="1200" b="1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charset="0"/>
                        <a:ea typeface="Calibri" panose="020F05020202040302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uk-UA" altLang="en-US" sz="1200" b="1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Calibri" panose="020F0502020204030204"/>
                          <a:cs typeface="Times New Roman" panose="02020603050405020304" charset="0"/>
                        </a:rPr>
                        <a:t>2</a:t>
                      </a:r>
                      <a:endParaRPr lang="uk-UA" altLang="en-US" sz="1200" b="1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charset="0"/>
                        <a:ea typeface="Calibri" panose="020F05020202040302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269240"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uk-UA" sz="12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14</a:t>
                      </a:r>
                      <a:endParaRPr lang="uk-UA" sz="1200" b="1" u="none" strike="noStrike">
                        <a:solidFill>
                          <a:schemeClr val="accent2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200" b="1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Calibri" panose="020F0502020204030204"/>
                          <a:cs typeface="Times New Roman" panose="02020603050405020304" charset="0"/>
                        </a:rPr>
                        <a:t>Захист прав споживачів у маркетинговій діяльності підприємства</a:t>
                      </a:r>
                      <a:endParaRPr lang="en-US" altLang="zh-CN" sz="1200" b="1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charset="0"/>
                        <a:ea typeface="Calibri" panose="020F05020202040302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uk-UA" altLang="en-US" sz="1200" b="1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Calibri" panose="020F0502020204030204"/>
                          <a:cs typeface="Times New Roman" panose="02020603050405020304" charset="0"/>
                        </a:rPr>
                        <a:t>2</a:t>
                      </a:r>
                      <a:endParaRPr lang="uk-UA" altLang="en-US" sz="1200" b="1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charset="0"/>
                        <a:ea typeface="Calibri" panose="020F05020202040302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269240"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uk-UA" sz="12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15</a:t>
                      </a:r>
                      <a:endParaRPr lang="uk-UA" sz="1200" b="1" u="none" strike="noStrike">
                        <a:solidFill>
                          <a:schemeClr val="accent2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200" b="1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Calibri" panose="020F0502020204030204"/>
                          <a:cs typeface="Times New Roman" panose="02020603050405020304" charset="0"/>
                        </a:rPr>
                        <a:t>Правове регулювання використання торговельних марок у маркетинговій діяльності</a:t>
                      </a:r>
                      <a:endParaRPr lang="en-US" altLang="zh-CN" sz="1200" b="1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charset="0"/>
                        <a:ea typeface="Calibri" panose="020F05020202040302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200" b="1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Calibri" panose="020F0502020204030204"/>
                          <a:cs typeface="Times New Roman" panose="02020603050405020304" charset="0"/>
                        </a:rPr>
                        <a:t>2</a:t>
                      </a:r>
                      <a:endParaRPr lang="en-US" altLang="zh-CN" sz="1200" b="1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charset="0"/>
                        <a:ea typeface="Calibri" panose="020F05020202040302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269240"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uk-UA" sz="12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16</a:t>
                      </a:r>
                      <a:endParaRPr lang="uk-UA" sz="1200" b="1" u="none" strike="noStrike">
                        <a:solidFill>
                          <a:schemeClr val="accent2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200" b="1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Calibri" panose="020F0502020204030204"/>
                          <a:cs typeface="Times New Roman" panose="02020603050405020304" charset="0"/>
                        </a:rPr>
                        <a:t>Методи та інструменти планування маркетингової діяльності підприємства</a:t>
                      </a:r>
                      <a:endParaRPr lang="en-US" altLang="zh-CN" sz="1200" b="1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charset="0"/>
                        <a:ea typeface="Calibri" panose="020F05020202040302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200" b="1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Calibri" panose="020F0502020204030204"/>
                          <a:cs typeface="Times New Roman" panose="02020603050405020304" charset="0"/>
                        </a:rPr>
                        <a:t>2</a:t>
                      </a:r>
                      <a:endParaRPr lang="en-US" altLang="zh-CN" sz="1200" b="1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charset="0"/>
                        <a:ea typeface="Calibri" panose="020F05020202040302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269240"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uk-UA" sz="12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17</a:t>
                      </a:r>
                      <a:endParaRPr lang="uk-UA" sz="1200" b="1" u="none" strike="noStrike">
                        <a:solidFill>
                          <a:schemeClr val="accent2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200" b="1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Calibri" panose="020F0502020204030204"/>
                          <a:cs typeface="Times New Roman" panose="02020603050405020304" charset="0"/>
                        </a:rPr>
                        <a:t>Система контролю маркетингової діяльності підприємства та її ефективність</a:t>
                      </a:r>
                      <a:endParaRPr lang="en-US" altLang="zh-CN" sz="1200" b="1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charset="0"/>
                        <a:ea typeface="Calibri" panose="020F05020202040302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uk-UA" altLang="en-US" sz="1200" b="1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Calibri" panose="020F0502020204030204"/>
                          <a:cs typeface="Times New Roman" panose="02020603050405020304" charset="0"/>
                        </a:rPr>
                        <a:t>2</a:t>
                      </a:r>
                      <a:endParaRPr lang="uk-UA" altLang="en-US" sz="1200" b="1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charset="0"/>
                        <a:ea typeface="Calibri" panose="020F05020202040302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440690"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  <a:buNone/>
                      </a:pPr>
                      <a:endParaRPr lang="uk-UA" sz="1200" b="1" u="none" strike="noStrike">
                        <a:solidFill>
                          <a:schemeClr val="accent2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uk-UA" sz="12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РАЗОМ</a:t>
                      </a:r>
                      <a:endParaRPr lang="uk-UA" sz="1200" b="1" u="none" strike="noStrike">
                        <a:solidFill>
                          <a:schemeClr val="accent2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marL="68400" marR="68400"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 defTabSz="457200">
                        <a:lnSpc>
                          <a:spcPct val="100000"/>
                        </a:lnSpc>
                        <a:buNone/>
                      </a:pPr>
                      <a:r>
                        <a:rPr lang="uk-UA" sz="12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30</a:t>
                      </a:r>
                      <a:endParaRPr lang="uk-UA" sz="1200" b="1" u="none" strike="noStrike">
                        <a:solidFill>
                          <a:schemeClr val="accent2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marL="68400" marR="68400"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87" name="TextBox 8"/>
          <p:cNvSpPr/>
          <p:nvPr/>
        </p:nvSpPr>
        <p:spPr>
          <a:xfrm>
            <a:off x="2051540" y="44495"/>
            <a:ext cx="4587840" cy="36576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lIns="90000" tIns="45000" rIns="90000" bIns="45000" anchor="t">
            <a:spAutoFit/>
          </a:bodyPr>
          <a:p>
            <a:pPr algn="ctr" defTabSz="457200">
              <a:lnSpc>
                <a:spcPct val="100000"/>
              </a:lnSpc>
              <a:tabLst>
                <a:tab pos="0" algn="l"/>
              </a:tabLst>
            </a:pPr>
            <a:r>
              <a:rPr lang="uk-UA" sz="1800" b="1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  <a:ea typeface="DejaVu Sans"/>
              </a:rPr>
              <a:t>КРИТЕРІЇ ОЦІНЮВАННЯ</a:t>
            </a:r>
            <a:endParaRPr lang="uk-UA" sz="1800" b="1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290" name="TextBox 4"/>
          <p:cNvSpPr/>
          <p:nvPr/>
        </p:nvSpPr>
        <p:spPr>
          <a:xfrm>
            <a:off x="107315" y="332105"/>
            <a:ext cx="8721090" cy="612140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wrap="square" lIns="90000" tIns="45000" rIns="90000" bIns="45000" anchor="t">
            <a:spAutoFit/>
          </a:bodyPr>
          <a:p>
            <a:pPr algn="just" defTabSz="457200">
              <a:lnSpc>
                <a:spcPct val="100000"/>
              </a:lnSpc>
            </a:pPr>
            <a:r>
              <a:rPr lang="en-US" altLang="en-US" sz="1400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 charset="0"/>
                <a:ea typeface="Times New Roman" panose="02020603050405020304"/>
                <a:cs typeface="Times New Roman" panose="02020603050405020304" charset="0"/>
                <a:sym typeface="+mn-ea"/>
              </a:rPr>
              <a:t>Оцінювання здійснюється за 4-бальною шкалою. </a:t>
            </a:r>
            <a:endParaRPr lang="en-US" altLang="en-US" sz="1400" b="0" u="none" strike="noStrike">
              <a:solidFill>
                <a:schemeClr val="accent2">
                  <a:lumMod val="50000"/>
                </a:schemeClr>
              </a:solidFill>
              <a:uFillTx/>
              <a:latin typeface="Times New Roman" panose="02020603050405020304" charset="0"/>
              <a:ea typeface="Times New Roman" panose="02020603050405020304"/>
              <a:cs typeface="Times New Roman" panose="02020603050405020304" charset="0"/>
            </a:endParaRPr>
          </a:p>
          <a:p>
            <a:pPr algn="just" defTabSz="457200">
              <a:lnSpc>
                <a:spcPct val="100000"/>
              </a:lnSpc>
            </a:pPr>
            <a:r>
              <a:rPr lang="en-US" altLang="en-US" sz="1400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Оцінка за семінарське заняття виставляється відповідно до наступних критеріїв:</a:t>
            </a:r>
            <a:endParaRPr lang="en-US" altLang="en-US" sz="1400" u="none" strike="noStrike">
              <a:solidFill>
                <a:schemeClr val="accent2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</a:endParaRPr>
          </a:p>
          <a:p>
            <a:pPr algn="just" defTabSz="457200">
              <a:lnSpc>
                <a:spcPct val="100000"/>
              </a:lnSpc>
            </a:pPr>
            <a:r>
              <a:rPr lang="en-US" altLang="en-US" sz="1400" b="1" u="sng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Оцінка «відмінно» </a:t>
            </a:r>
            <a:r>
              <a:rPr lang="en-US" altLang="en-US" sz="1400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- виставляється, якщо при тестуванні здобувач освіти відповів правильно на 90 і більше відсотків тестових завдань; при відповідях на запитання чи під час дискусії здобувач освіти виявив всебічні, систематизовані, глибокі знання програмного матеріалу, знання основних і додаткових джерел інформації передбачених програмою на рівні творчого використання. </a:t>
            </a:r>
            <a:endParaRPr lang="en-US" altLang="en-US" sz="1400" u="none" strike="noStrike">
              <a:solidFill>
                <a:schemeClr val="accent2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</a:endParaRPr>
          </a:p>
          <a:p>
            <a:pPr algn="just" defTabSz="457200">
              <a:lnSpc>
                <a:spcPct val="100000"/>
              </a:lnSpc>
            </a:pPr>
            <a:r>
              <a:rPr lang="en-US" altLang="en-US" sz="1400" b="1" u="sng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Оцінка «добре»</a:t>
            </a:r>
            <a:r>
              <a:rPr lang="en-US" altLang="en-US" sz="1400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 - виставляється, якщо при тестуванні здобувач освіти відповів правильно на 65-89 відсотків тестових завдань; при відповіді на запитання здобувач освіти виявив повне знання програмного матеріалу, обсягом, що необхідний для подальшого навчання і роботи, успішне виконання завдань і освоєння основної літератури, передбаченої програмою на рівні аналітичного відтворення. Здобувач освіти виявляє безумовне знання і розуміння матеріалу, проте не зовсім повно відповідає на запитання, припускається неточностей.</a:t>
            </a:r>
            <a:endParaRPr lang="en-US" altLang="en-US" sz="1400" u="none" strike="noStrike">
              <a:solidFill>
                <a:schemeClr val="accent2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</a:endParaRPr>
          </a:p>
          <a:p>
            <a:pPr algn="just" defTabSz="457200">
              <a:lnSpc>
                <a:spcPct val="100000"/>
              </a:lnSpc>
            </a:pPr>
            <a:r>
              <a:rPr lang="en-US" altLang="en-US" sz="1400" b="1" u="sng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Оцінка «задовільно» </a:t>
            </a:r>
            <a:r>
              <a:rPr lang="en-US" altLang="en-US" sz="1400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- виставляється, якщо при тестуванні здобувач освіти відповів правильно на 40-64 відсотки тестових завдань; при відповіді на запитання здобувач освіти виявив повне знання основного програмного матеріалу, обсягом що необхідний для подальшого навчання і роботи, здатність упоратися з виконанням завдань передбачених програмою на рівні репродуктивного відтворення, припускається неточностей.</a:t>
            </a:r>
            <a:endParaRPr lang="en-US" altLang="en-US" sz="1400" u="none" strike="noStrike">
              <a:solidFill>
                <a:schemeClr val="accent2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</a:endParaRPr>
          </a:p>
          <a:p>
            <a:pPr algn="just" defTabSz="457200">
              <a:lnSpc>
                <a:spcPct val="100000"/>
              </a:lnSpc>
            </a:pPr>
            <a:r>
              <a:rPr lang="en-US" altLang="en-US" sz="1400" b="1" u="sng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Оцінка «незадовільно» </a:t>
            </a:r>
            <a:r>
              <a:rPr lang="en-US" altLang="en-US" sz="1400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- виставляється, якщо при тестуванні здобувач освіти відповів правильно менше, ніж на 40 і більше відсотків тестових завдань; при відповіді на запитання здобувач освіти виявив серйозні прогалини в знаннях основного матеріалу, припустився принципових помилок при виконанні завдання на рівні нижче репродуктивного відтворення, не може проаналізувати певні явища чи процеси.</a:t>
            </a:r>
            <a:endParaRPr lang="en-US" altLang="en-US" sz="1400" u="none" strike="noStrike">
              <a:solidFill>
                <a:schemeClr val="accent2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</a:endParaRPr>
          </a:p>
          <a:p>
            <a:pPr algn="just" defTabSz="457200">
              <a:lnSpc>
                <a:spcPct val="100000"/>
              </a:lnSpc>
            </a:pPr>
            <a:r>
              <a:rPr lang="en-US" altLang="en-US" sz="1400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 charset="0"/>
                <a:ea typeface="Times New Roman" panose="02020603050405020304"/>
                <a:cs typeface="Times New Roman" panose="02020603050405020304" charset="0"/>
                <a:sym typeface="+mn-ea"/>
              </a:rPr>
              <a:t>Робота здобувача освіти на заняттях з </a:t>
            </a:r>
            <a:r>
              <a:rPr lang="uk-UA" altLang="en-US" sz="1400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 charset="0"/>
                <a:ea typeface="Times New Roman" panose="02020603050405020304"/>
                <a:cs typeface="Times New Roman" panose="02020603050405020304" charset="0"/>
                <a:sym typeface="+mn-ea"/>
              </a:rPr>
              <a:t>осітнього компонента</a:t>
            </a:r>
            <a:r>
              <a:rPr lang="en-US" altLang="en-US" sz="1400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 charset="0"/>
                <a:ea typeface="Times New Roman" panose="02020603050405020304"/>
                <a:cs typeface="Times New Roman" panose="02020603050405020304" charset="0"/>
                <a:sym typeface="+mn-ea"/>
              </a:rPr>
              <a:t> оцінюється за такими критеріями:</a:t>
            </a:r>
            <a:endParaRPr lang="en-US" altLang="en-US" sz="1400" b="0" u="none" strike="noStrike">
              <a:solidFill>
                <a:schemeClr val="accent2">
                  <a:lumMod val="50000"/>
                </a:schemeClr>
              </a:solidFill>
              <a:uFillTx/>
              <a:latin typeface="Times New Roman" panose="02020603050405020304" charset="0"/>
              <a:ea typeface="Times New Roman" panose="02020603050405020304"/>
              <a:cs typeface="Times New Roman" panose="02020603050405020304" charset="0"/>
            </a:endParaRPr>
          </a:p>
          <a:p>
            <a:pPr algn="just" defTabSz="457200">
              <a:lnSpc>
                <a:spcPct val="100000"/>
              </a:lnSpc>
            </a:pPr>
            <a:r>
              <a:rPr lang="en-US" altLang="en-US" sz="1400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 charset="0"/>
                <a:ea typeface="Times New Roman" panose="02020603050405020304"/>
                <a:cs typeface="Times New Roman" panose="02020603050405020304" charset="0"/>
                <a:sym typeface="+mn-ea"/>
              </a:rPr>
              <a:t>–відмінно (високий рівень, ґрунтовна аргументація відповіді);</a:t>
            </a:r>
            <a:endParaRPr lang="en-US" altLang="en-US" sz="1400" b="0" u="none" strike="noStrike">
              <a:solidFill>
                <a:schemeClr val="accent2">
                  <a:lumMod val="50000"/>
                </a:schemeClr>
              </a:solidFill>
              <a:uFillTx/>
              <a:latin typeface="Times New Roman" panose="02020603050405020304" charset="0"/>
              <a:ea typeface="Times New Roman" panose="02020603050405020304"/>
              <a:cs typeface="Times New Roman" panose="02020603050405020304" charset="0"/>
            </a:endParaRPr>
          </a:p>
          <a:p>
            <a:pPr algn="just" defTabSz="457200">
              <a:lnSpc>
                <a:spcPct val="100000"/>
              </a:lnSpc>
            </a:pPr>
            <a:r>
              <a:rPr lang="en-US" altLang="en-US" sz="1400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 charset="0"/>
                <a:ea typeface="Times New Roman" panose="02020603050405020304"/>
                <a:cs typeface="Times New Roman" panose="02020603050405020304" charset="0"/>
                <a:sym typeface="+mn-ea"/>
              </a:rPr>
              <a:t>–добре (високий рівень, часткова аргументація відповіді);</a:t>
            </a:r>
            <a:endParaRPr lang="en-US" altLang="en-US" sz="1400" b="0" u="none" strike="noStrike">
              <a:solidFill>
                <a:schemeClr val="accent2">
                  <a:lumMod val="50000"/>
                </a:schemeClr>
              </a:solidFill>
              <a:uFillTx/>
              <a:latin typeface="Times New Roman" panose="02020603050405020304" charset="0"/>
              <a:ea typeface="Times New Roman" panose="02020603050405020304"/>
              <a:cs typeface="Times New Roman" panose="02020603050405020304" charset="0"/>
            </a:endParaRPr>
          </a:p>
          <a:p>
            <a:pPr algn="just" defTabSz="457200">
              <a:lnSpc>
                <a:spcPct val="100000"/>
              </a:lnSpc>
            </a:pPr>
            <a:r>
              <a:rPr lang="en-US" altLang="en-US" sz="1400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 charset="0"/>
                <a:ea typeface="Times New Roman" panose="02020603050405020304"/>
                <a:cs typeface="Times New Roman" panose="02020603050405020304" charset="0"/>
                <a:sym typeface="+mn-ea"/>
              </a:rPr>
              <a:t>–задовільно (достатній рівень, не повна аргументація відповіді );</a:t>
            </a:r>
            <a:endParaRPr lang="en-US" altLang="en-US" sz="1400" b="0" u="none" strike="noStrike">
              <a:solidFill>
                <a:schemeClr val="accent2">
                  <a:lumMod val="50000"/>
                </a:schemeClr>
              </a:solidFill>
              <a:uFillTx/>
              <a:latin typeface="Times New Roman" panose="02020603050405020304" charset="0"/>
              <a:ea typeface="Times New Roman" panose="02020603050405020304"/>
              <a:cs typeface="Times New Roman" panose="02020603050405020304" charset="0"/>
            </a:endParaRPr>
          </a:p>
          <a:p>
            <a:pPr algn="just" defTabSz="457200">
              <a:lnSpc>
                <a:spcPct val="100000"/>
              </a:lnSpc>
            </a:pPr>
            <a:r>
              <a:rPr lang="en-US" altLang="en-US" sz="1400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 charset="0"/>
                <a:ea typeface="Times New Roman" panose="02020603050405020304"/>
                <a:cs typeface="Times New Roman" panose="02020603050405020304" charset="0"/>
                <a:sym typeface="+mn-ea"/>
              </a:rPr>
              <a:t>–не задовільно (низький рівень підготовки, відсутність відповіді).</a:t>
            </a:r>
            <a:endParaRPr lang="en-US" altLang="en-US" sz="1400" b="0" u="none" strike="noStrike">
              <a:solidFill>
                <a:schemeClr val="accent2">
                  <a:lumMod val="50000"/>
                </a:schemeClr>
              </a:solidFill>
              <a:uFillTx/>
              <a:latin typeface="Times New Roman" panose="02020603050405020304" charset="0"/>
              <a:ea typeface="Times New Roman" panose="02020603050405020304"/>
              <a:cs typeface="Times New Roman" panose="02020603050405020304" charset="0"/>
            </a:endParaRPr>
          </a:p>
          <a:p>
            <a:pPr algn="just" defTabSz="457200">
              <a:lnSpc>
                <a:spcPct val="100000"/>
              </a:lnSpc>
            </a:pPr>
            <a:r>
              <a:rPr lang="en-US" altLang="en-US" sz="1400" u="sng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Оцінка за атестацію</a:t>
            </a:r>
            <a:r>
              <a:rPr lang="en-US" altLang="en-US" sz="1400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 є середнім арифметичним оцінок за всі практичні та семестрові заняття даного розділу (розділів). </a:t>
            </a:r>
            <a:endParaRPr lang="en-US" altLang="en-US" sz="1400" u="none" strike="noStrike">
              <a:solidFill>
                <a:schemeClr val="accent2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</a:endParaRPr>
          </a:p>
          <a:p>
            <a:pPr algn="just" defTabSz="457200">
              <a:lnSpc>
                <a:spcPct val="100000"/>
              </a:lnSpc>
            </a:pPr>
            <a:r>
              <a:rPr lang="en-US" altLang="en-US" sz="1400" u="sng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Оцінка на семестр </a:t>
            </a:r>
            <a:r>
              <a:rPr lang="en-US" altLang="en-US" sz="1400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(залік) є середнім арифметичним усіх атестацій за семестр.</a:t>
            </a:r>
            <a:endParaRPr lang="en-US" altLang="en-US" sz="1400" u="none" strike="noStrike">
              <a:solidFill>
                <a:schemeClr val="accent2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</a:endParaRPr>
          </a:p>
        </p:txBody>
      </p:sp>
    </p:spTree>
  </p:cSld>
  <p:clrMapOvr>
    <a:masterClrMapping/>
  </p:clrMapOvr>
</p:sld>
</file>

<file path=ppt/tags/tag1.xml><?xml version="1.0" encoding="utf-8"?>
<p:tagLst xmlns:p="http://schemas.openxmlformats.org/presentationml/2006/main">
  <p:tag name="TABLE_ENDDRAG_ORIGIN_RECT" val="688*333"/>
  <p:tag name="TABLE_ENDDRAG_RECT" val="19*94*688*333"/>
</p:tagLst>
</file>

<file path=ppt/tags/tag2.xml><?xml version="1.0" encoding="utf-8"?>
<p:tagLst xmlns:p="http://schemas.openxmlformats.org/presentationml/2006/main">
  <p:tag name="TABLE_ENDDRAG_ORIGIN_RECT" val="688*333"/>
  <p:tag name="TABLE_ENDDRAG_RECT" val="19*94*688*333"/>
</p:tagLst>
</file>

<file path=ppt/tags/tag3.xml><?xml version="1.0" encoding="utf-8"?>
<p:tagLst xmlns:p="http://schemas.openxmlformats.org/presentationml/2006/main">
  <p:tag name="TABLE_ENDDRAG_ORIGIN_RECT" val="688*333"/>
  <p:tag name="TABLE_ENDDRAG_RECT" val="19*94*688*333"/>
</p:tagLst>
</file>

<file path=ppt/theme/theme1.xml><?xml version="1.0" encoding="utf-8"?>
<a:theme xmlns:a="http://schemas.openxmlformats.org/drawingml/2006/main" name="Грань">
  <a:themeElements>
    <a:clrScheme name="Другая 6">
      <a:dk1>
        <a:srgbClr val="000080"/>
      </a:dk1>
      <a:lt1>
        <a:srgbClr val="FFFFFF"/>
      </a:lt1>
      <a:dk2>
        <a:srgbClr val="000099"/>
      </a:dk2>
      <a:lt2>
        <a:srgbClr val="FFFFFF"/>
      </a:lt2>
      <a:accent1>
        <a:srgbClr val="000080"/>
      </a:accent1>
      <a:accent2>
        <a:srgbClr val="7B46D0"/>
      </a:accent2>
      <a:accent3>
        <a:srgbClr val="AAAACA"/>
      </a:accent3>
      <a:accent4>
        <a:srgbClr val="DADADA"/>
      </a:accent4>
      <a:accent5>
        <a:srgbClr val="ADB8FF"/>
      </a:accent5>
      <a:accent6>
        <a:srgbClr val="6F3FBC"/>
      </a:accent6>
      <a:hlink>
        <a:srgbClr val="86D1EC"/>
      </a:hlink>
      <a:folHlink>
        <a:srgbClr val="45C984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"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0.xml><?xml version="1.0" encoding="utf-8"?>
<a:theme xmlns:a="http://schemas.openxmlformats.org/drawingml/2006/main" name="Грань">
  <a:themeElements>
    <a:clrScheme name="Другая 6">
      <a:dk1>
        <a:srgbClr val="000080"/>
      </a:dk1>
      <a:lt1>
        <a:srgbClr val="FFFFFF"/>
      </a:lt1>
      <a:dk2>
        <a:srgbClr val="000099"/>
      </a:dk2>
      <a:lt2>
        <a:srgbClr val="FFFFFF"/>
      </a:lt2>
      <a:accent1>
        <a:srgbClr val="000080"/>
      </a:accent1>
      <a:accent2>
        <a:srgbClr val="7B46D0"/>
      </a:accent2>
      <a:accent3>
        <a:srgbClr val="AAAACA"/>
      </a:accent3>
      <a:accent4>
        <a:srgbClr val="DADADA"/>
      </a:accent4>
      <a:accent5>
        <a:srgbClr val="ADB8FF"/>
      </a:accent5>
      <a:accent6>
        <a:srgbClr val="6F3FBC"/>
      </a:accent6>
      <a:hlink>
        <a:srgbClr val="86D1EC"/>
      </a:hlink>
      <a:folHlink>
        <a:srgbClr val="45C984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"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1.xml><?xml version="1.0" encoding="utf-8"?>
<a:theme xmlns:a="http://schemas.openxmlformats.org/drawingml/2006/main" name="Грань">
  <a:themeElements>
    <a:clrScheme name="Другая 6">
      <a:dk1>
        <a:srgbClr val="000080"/>
      </a:dk1>
      <a:lt1>
        <a:srgbClr val="FFFFFF"/>
      </a:lt1>
      <a:dk2>
        <a:srgbClr val="000099"/>
      </a:dk2>
      <a:lt2>
        <a:srgbClr val="FFFFFF"/>
      </a:lt2>
      <a:accent1>
        <a:srgbClr val="000080"/>
      </a:accent1>
      <a:accent2>
        <a:srgbClr val="7B46D0"/>
      </a:accent2>
      <a:accent3>
        <a:srgbClr val="AAAACA"/>
      </a:accent3>
      <a:accent4>
        <a:srgbClr val="DADADA"/>
      </a:accent4>
      <a:accent5>
        <a:srgbClr val="ADB8FF"/>
      </a:accent5>
      <a:accent6>
        <a:srgbClr val="6F3FBC"/>
      </a:accent6>
      <a:hlink>
        <a:srgbClr val="86D1EC"/>
      </a:hlink>
      <a:folHlink>
        <a:srgbClr val="45C984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"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2.xml><?xml version="1.0" encoding="utf-8"?>
<a:theme xmlns:a="http://schemas.openxmlformats.org/drawingml/2006/main" name="Грань">
  <a:themeElements>
    <a:clrScheme name="Другая 6">
      <a:dk1>
        <a:srgbClr val="000080"/>
      </a:dk1>
      <a:lt1>
        <a:srgbClr val="FFFFFF"/>
      </a:lt1>
      <a:dk2>
        <a:srgbClr val="000099"/>
      </a:dk2>
      <a:lt2>
        <a:srgbClr val="FFFFFF"/>
      </a:lt2>
      <a:accent1>
        <a:srgbClr val="000080"/>
      </a:accent1>
      <a:accent2>
        <a:srgbClr val="7B46D0"/>
      </a:accent2>
      <a:accent3>
        <a:srgbClr val="AAAACA"/>
      </a:accent3>
      <a:accent4>
        <a:srgbClr val="DADADA"/>
      </a:accent4>
      <a:accent5>
        <a:srgbClr val="ADB8FF"/>
      </a:accent5>
      <a:accent6>
        <a:srgbClr val="6F3FBC"/>
      </a:accent6>
      <a:hlink>
        <a:srgbClr val="86D1EC"/>
      </a:hlink>
      <a:folHlink>
        <a:srgbClr val="45C984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"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3.xml><?xml version="1.0" encoding="utf-8"?>
<a:theme xmlns:a="http://schemas.openxmlformats.org/drawingml/2006/main" name="Грань">
  <a:themeElements>
    <a:clrScheme name="Другая 6">
      <a:dk1>
        <a:srgbClr val="000080"/>
      </a:dk1>
      <a:lt1>
        <a:srgbClr val="FFFFFF"/>
      </a:lt1>
      <a:dk2>
        <a:srgbClr val="000099"/>
      </a:dk2>
      <a:lt2>
        <a:srgbClr val="FFFFFF"/>
      </a:lt2>
      <a:accent1>
        <a:srgbClr val="000080"/>
      </a:accent1>
      <a:accent2>
        <a:srgbClr val="7B46D0"/>
      </a:accent2>
      <a:accent3>
        <a:srgbClr val="AAAACA"/>
      </a:accent3>
      <a:accent4>
        <a:srgbClr val="DADADA"/>
      </a:accent4>
      <a:accent5>
        <a:srgbClr val="ADB8FF"/>
      </a:accent5>
      <a:accent6>
        <a:srgbClr val="6F3FBC"/>
      </a:accent6>
      <a:hlink>
        <a:srgbClr val="86D1EC"/>
      </a:hlink>
      <a:folHlink>
        <a:srgbClr val="45C984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"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4.xml><?xml version="1.0" encoding="utf-8"?>
<a:theme xmlns:a="http://schemas.openxmlformats.org/drawingml/2006/main" name="Business Cooperate">
  <a:themeElements>
    <a:clrScheme name="Business Cooperat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usiness Cooperate">
      <a:majorFont>
        <a:latin typeface="Arial"/>
        <a:ea typeface="SimSun"/>
        <a:cs typeface=""/>
      </a:majorFont>
      <a:minorFont>
        <a:latin typeface="Arial"/>
        <a:ea typeface="SimSun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0">
          <a:gsLst>
            <a:gs pos="0">
              <a:schemeClr val="accent1"/>
            </a:gs>
            <a:gs pos="100000">
              <a:schemeClr val="accent2"/>
            </a:gs>
          </a:gsLst>
          <a:lin ang="5400000" scaled="1"/>
        </a:gradFill>
        <a:ln w="9525" cap="flat" cmpd="sng" algn="ctr">
          <a:solidFill>
            <a:schemeClr val="accent1"/>
          </a:solidFill>
          <a:prstDash val="solid"/>
          <a:round/>
          <a:headEnd type="none" w="med" len="med"/>
          <a:tailEnd type="none" w="med" len="med"/>
        </a:ln>
      </a:spPr>
      <a:bodyPr vert="horz" wrap="none" lIns="91440" tIns="45720" rIns="91440" bIns="45720" numCol="1" anchor="ctr" anchorCtr="0" compatLnSpc="1"/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zh-CN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SimSun" panose="02010600030101010101" pitchFamily="2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0">
          <a:gsLst>
            <a:gs pos="0">
              <a:schemeClr val="accent1"/>
            </a:gs>
            <a:gs pos="100000">
              <a:schemeClr val="accent2"/>
            </a:gs>
          </a:gsLst>
          <a:lin ang="5400000" scaled="1"/>
        </a:gradFill>
        <a:ln w="9525" cap="flat" cmpd="sng" algn="ctr">
          <a:solidFill>
            <a:schemeClr val="accent1"/>
          </a:solidFill>
          <a:prstDash val="solid"/>
          <a:round/>
          <a:headEnd type="none" w="med" len="med"/>
          <a:tailEnd type="none" w="med" len="med"/>
        </a:ln>
      </a:spPr>
      <a:bodyPr vert="horz" wrap="none" lIns="91440" tIns="45720" rIns="91440" bIns="45720" numCol="1" anchor="ctr" anchorCtr="0" compatLnSpc="1"/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zh-CN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SimSun" panose="02010600030101010101" pitchFamily="2" charset="-122"/>
          </a:defRPr>
        </a:defPPr>
      </a:lstStyle>
    </a:lnDef>
  </a:objectDefaults>
  <a:extraClrSchemeLst>
    <a:extraClrScheme>
      <a:clrScheme name="Business Coopera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usiness Coopera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usiness Coopera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usiness Coopera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usiness Coopera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usiness Coopera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usiness Coopera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usiness Coopera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usiness Coopera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usiness Cooperat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usiness Cooperat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usiness Cooperat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Грань">
  <a:themeElements>
    <a:clrScheme name="Другая 6">
      <a:dk1>
        <a:srgbClr val="000080"/>
      </a:dk1>
      <a:lt1>
        <a:srgbClr val="FFFFFF"/>
      </a:lt1>
      <a:dk2>
        <a:srgbClr val="000099"/>
      </a:dk2>
      <a:lt2>
        <a:srgbClr val="FFFFFF"/>
      </a:lt2>
      <a:accent1>
        <a:srgbClr val="000080"/>
      </a:accent1>
      <a:accent2>
        <a:srgbClr val="7B46D0"/>
      </a:accent2>
      <a:accent3>
        <a:srgbClr val="AAAACA"/>
      </a:accent3>
      <a:accent4>
        <a:srgbClr val="DADADA"/>
      </a:accent4>
      <a:accent5>
        <a:srgbClr val="ADB8FF"/>
      </a:accent5>
      <a:accent6>
        <a:srgbClr val="6F3FBC"/>
      </a:accent6>
      <a:hlink>
        <a:srgbClr val="86D1EC"/>
      </a:hlink>
      <a:folHlink>
        <a:srgbClr val="45C984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"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Грань">
  <a:themeElements>
    <a:clrScheme name="Другая 6">
      <a:dk1>
        <a:srgbClr val="000080"/>
      </a:dk1>
      <a:lt1>
        <a:srgbClr val="FFFFFF"/>
      </a:lt1>
      <a:dk2>
        <a:srgbClr val="000099"/>
      </a:dk2>
      <a:lt2>
        <a:srgbClr val="FFFFFF"/>
      </a:lt2>
      <a:accent1>
        <a:srgbClr val="000080"/>
      </a:accent1>
      <a:accent2>
        <a:srgbClr val="7B46D0"/>
      </a:accent2>
      <a:accent3>
        <a:srgbClr val="AAAACA"/>
      </a:accent3>
      <a:accent4>
        <a:srgbClr val="DADADA"/>
      </a:accent4>
      <a:accent5>
        <a:srgbClr val="ADB8FF"/>
      </a:accent5>
      <a:accent6>
        <a:srgbClr val="6F3FBC"/>
      </a:accent6>
      <a:hlink>
        <a:srgbClr val="86D1EC"/>
      </a:hlink>
      <a:folHlink>
        <a:srgbClr val="45C984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"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Грань">
  <a:themeElements>
    <a:clrScheme name="Другая 6">
      <a:dk1>
        <a:srgbClr val="000080"/>
      </a:dk1>
      <a:lt1>
        <a:srgbClr val="FFFFFF"/>
      </a:lt1>
      <a:dk2>
        <a:srgbClr val="000099"/>
      </a:dk2>
      <a:lt2>
        <a:srgbClr val="FFFFFF"/>
      </a:lt2>
      <a:accent1>
        <a:srgbClr val="000080"/>
      </a:accent1>
      <a:accent2>
        <a:srgbClr val="7B46D0"/>
      </a:accent2>
      <a:accent3>
        <a:srgbClr val="AAAACA"/>
      </a:accent3>
      <a:accent4>
        <a:srgbClr val="DADADA"/>
      </a:accent4>
      <a:accent5>
        <a:srgbClr val="ADB8FF"/>
      </a:accent5>
      <a:accent6>
        <a:srgbClr val="6F3FBC"/>
      </a:accent6>
      <a:hlink>
        <a:srgbClr val="86D1EC"/>
      </a:hlink>
      <a:folHlink>
        <a:srgbClr val="45C984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"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Грань">
  <a:themeElements>
    <a:clrScheme name="Другая 6">
      <a:dk1>
        <a:srgbClr val="000080"/>
      </a:dk1>
      <a:lt1>
        <a:srgbClr val="FFFFFF"/>
      </a:lt1>
      <a:dk2>
        <a:srgbClr val="000099"/>
      </a:dk2>
      <a:lt2>
        <a:srgbClr val="FFFFFF"/>
      </a:lt2>
      <a:accent1>
        <a:srgbClr val="000080"/>
      </a:accent1>
      <a:accent2>
        <a:srgbClr val="7B46D0"/>
      </a:accent2>
      <a:accent3>
        <a:srgbClr val="AAAACA"/>
      </a:accent3>
      <a:accent4>
        <a:srgbClr val="DADADA"/>
      </a:accent4>
      <a:accent5>
        <a:srgbClr val="ADB8FF"/>
      </a:accent5>
      <a:accent6>
        <a:srgbClr val="6F3FBC"/>
      </a:accent6>
      <a:hlink>
        <a:srgbClr val="86D1EC"/>
      </a:hlink>
      <a:folHlink>
        <a:srgbClr val="45C984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"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Грань">
  <a:themeElements>
    <a:clrScheme name="Другая 6">
      <a:dk1>
        <a:srgbClr val="000080"/>
      </a:dk1>
      <a:lt1>
        <a:srgbClr val="FFFFFF"/>
      </a:lt1>
      <a:dk2>
        <a:srgbClr val="000099"/>
      </a:dk2>
      <a:lt2>
        <a:srgbClr val="FFFFFF"/>
      </a:lt2>
      <a:accent1>
        <a:srgbClr val="000080"/>
      </a:accent1>
      <a:accent2>
        <a:srgbClr val="7B46D0"/>
      </a:accent2>
      <a:accent3>
        <a:srgbClr val="AAAACA"/>
      </a:accent3>
      <a:accent4>
        <a:srgbClr val="DADADA"/>
      </a:accent4>
      <a:accent5>
        <a:srgbClr val="ADB8FF"/>
      </a:accent5>
      <a:accent6>
        <a:srgbClr val="6F3FBC"/>
      </a:accent6>
      <a:hlink>
        <a:srgbClr val="86D1EC"/>
      </a:hlink>
      <a:folHlink>
        <a:srgbClr val="45C984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"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Грань">
  <a:themeElements>
    <a:clrScheme name="Другая 6">
      <a:dk1>
        <a:srgbClr val="000080"/>
      </a:dk1>
      <a:lt1>
        <a:srgbClr val="FFFFFF"/>
      </a:lt1>
      <a:dk2>
        <a:srgbClr val="000099"/>
      </a:dk2>
      <a:lt2>
        <a:srgbClr val="FFFFFF"/>
      </a:lt2>
      <a:accent1>
        <a:srgbClr val="000080"/>
      </a:accent1>
      <a:accent2>
        <a:srgbClr val="7B46D0"/>
      </a:accent2>
      <a:accent3>
        <a:srgbClr val="AAAACA"/>
      </a:accent3>
      <a:accent4>
        <a:srgbClr val="DADADA"/>
      </a:accent4>
      <a:accent5>
        <a:srgbClr val="ADB8FF"/>
      </a:accent5>
      <a:accent6>
        <a:srgbClr val="6F3FBC"/>
      </a:accent6>
      <a:hlink>
        <a:srgbClr val="86D1EC"/>
      </a:hlink>
      <a:folHlink>
        <a:srgbClr val="45C984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"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8.xml><?xml version="1.0" encoding="utf-8"?>
<a:theme xmlns:a="http://schemas.openxmlformats.org/drawingml/2006/main" name="Грань">
  <a:themeElements>
    <a:clrScheme name="Другая 6">
      <a:dk1>
        <a:srgbClr val="000080"/>
      </a:dk1>
      <a:lt1>
        <a:srgbClr val="FFFFFF"/>
      </a:lt1>
      <a:dk2>
        <a:srgbClr val="000099"/>
      </a:dk2>
      <a:lt2>
        <a:srgbClr val="FFFFFF"/>
      </a:lt2>
      <a:accent1>
        <a:srgbClr val="000080"/>
      </a:accent1>
      <a:accent2>
        <a:srgbClr val="7B46D0"/>
      </a:accent2>
      <a:accent3>
        <a:srgbClr val="AAAACA"/>
      </a:accent3>
      <a:accent4>
        <a:srgbClr val="DADADA"/>
      </a:accent4>
      <a:accent5>
        <a:srgbClr val="ADB8FF"/>
      </a:accent5>
      <a:accent6>
        <a:srgbClr val="6F3FBC"/>
      </a:accent6>
      <a:hlink>
        <a:srgbClr val="86D1EC"/>
      </a:hlink>
      <a:folHlink>
        <a:srgbClr val="45C984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"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9.xml><?xml version="1.0" encoding="utf-8"?>
<a:theme xmlns:a="http://schemas.openxmlformats.org/drawingml/2006/main" name="Грань">
  <a:themeElements>
    <a:clrScheme name="Другая 6">
      <a:dk1>
        <a:srgbClr val="000080"/>
      </a:dk1>
      <a:lt1>
        <a:srgbClr val="FFFFFF"/>
      </a:lt1>
      <a:dk2>
        <a:srgbClr val="000099"/>
      </a:dk2>
      <a:lt2>
        <a:srgbClr val="FFFFFF"/>
      </a:lt2>
      <a:accent1>
        <a:srgbClr val="000080"/>
      </a:accent1>
      <a:accent2>
        <a:srgbClr val="7B46D0"/>
      </a:accent2>
      <a:accent3>
        <a:srgbClr val="AAAACA"/>
      </a:accent3>
      <a:accent4>
        <a:srgbClr val="DADADA"/>
      </a:accent4>
      <a:accent5>
        <a:srgbClr val="ADB8FF"/>
      </a:accent5>
      <a:accent6>
        <a:srgbClr val="6F3FBC"/>
      </a:accent6>
      <a:hlink>
        <a:srgbClr val="86D1EC"/>
      </a:hlink>
      <a:folHlink>
        <a:srgbClr val="45C984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"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9598</Words>
  <Application>WPS Presentation</Application>
  <PresentationFormat/>
  <Paragraphs>480</Paragraphs>
  <Slides>10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14</vt:i4>
      </vt:variant>
      <vt:variant>
        <vt:lpstr>主题</vt:lpstr>
      </vt:variant>
      <vt:variant>
        <vt:i4>14</vt:i4>
      </vt:variant>
      <vt:variant>
        <vt:lpstr>幻灯片标题</vt:lpstr>
      </vt:variant>
      <vt:variant>
        <vt:i4>10</vt:i4>
      </vt:variant>
    </vt:vector>
  </HeadingPairs>
  <TitlesOfParts>
    <vt:vector size="38" baseType="lpstr">
      <vt:lpstr>Arial</vt:lpstr>
      <vt:lpstr>SimSun</vt:lpstr>
      <vt:lpstr>Wingdings</vt:lpstr>
      <vt:lpstr>Arial</vt:lpstr>
      <vt:lpstr>DejaVu Sans</vt:lpstr>
      <vt:lpstr>Times New Roman</vt:lpstr>
      <vt:lpstr>Trebuchet MS</vt:lpstr>
      <vt:lpstr>Calibri</vt:lpstr>
      <vt:lpstr>Symbol</vt:lpstr>
      <vt:lpstr>Times New Roman</vt:lpstr>
      <vt:lpstr>Calibri</vt:lpstr>
      <vt:lpstr>TimesNewRomanPSMT</vt:lpstr>
      <vt:lpstr>Microsoft YaHei</vt:lpstr>
      <vt:lpstr>Arial Unicode MS</vt:lpstr>
      <vt:lpstr>Грань</vt:lpstr>
      <vt:lpstr>Грань</vt:lpstr>
      <vt:lpstr>Грань</vt:lpstr>
      <vt:lpstr>Грань</vt:lpstr>
      <vt:lpstr>Грань</vt:lpstr>
      <vt:lpstr>Грань</vt:lpstr>
      <vt:lpstr>Грань</vt:lpstr>
      <vt:lpstr>Грань</vt:lpstr>
      <vt:lpstr>Грань</vt:lpstr>
      <vt:lpstr>Грань</vt:lpstr>
      <vt:lpstr>Грань</vt:lpstr>
      <vt:lpstr>Грань</vt:lpstr>
      <vt:lpstr>Грань</vt:lpstr>
      <vt:lpstr>Business Cooperate</vt:lpstr>
      <vt:lpstr>МАРКЕТИНГОВА  ТОВАРНА ПОЛІТИКА </vt:lpstr>
      <vt:lpstr>PowerPoint 演示文稿</vt:lpstr>
      <vt:lpstr>PowerPoint 演示文稿</vt:lpstr>
      <vt:lpstr>Програмні результати навчання:</vt:lpstr>
      <vt:lpstr>КОМПЕТЕНТНОСТІ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ФІНАНСИ ПІДПРИЄМСТВ</dc:title>
  <dc:creator>Пользователь</dc:creator>
  <cp:lastModifiedBy>Чеченюк Ірина</cp:lastModifiedBy>
  <cp:revision>72</cp:revision>
  <cp:lastPrinted>2025-06-11T12:28:00Z</cp:lastPrinted>
  <dcterms:created xsi:type="dcterms:W3CDTF">2024-02-06T17:10:00Z</dcterms:created>
  <dcterms:modified xsi:type="dcterms:W3CDTF">2025-09-28T13:41:56Z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Format">
    <vt:lpwstr>Екран (4:3)</vt:lpwstr>
  </property>
  <property fmtid="{D5CDD505-2E9C-101B-9397-08002B2CF9AE}" pid="3" name="Slides">
    <vt:r8>14</vt:r8>
  </property>
  <property fmtid="{D5CDD505-2E9C-101B-9397-08002B2CF9AE}" pid="4" name="ICV">
    <vt:lpwstr>C1702C2A4AD4472793ACE9870ECF0A0E_12</vt:lpwstr>
  </property>
  <property fmtid="{D5CDD505-2E9C-101B-9397-08002B2CF9AE}" pid="5" name="KSOProductBuildVer">
    <vt:lpwstr>1033-12.2.0.22549</vt:lpwstr>
  </property>
</Properties>
</file>