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70" r:id="rId8"/>
    <p:sldId id="267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безпеки життєдіяльності і охорони праці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198398"/>
              </p:ext>
            </p:extLst>
          </p:nvPr>
        </p:nvGraphicFramePr>
        <p:xfrm>
          <a:off x="1143000" y="1733264"/>
          <a:ext cx="6400800" cy="42174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Безпека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життєдіяльності. Навчальний посібник під редакцією Я.І.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Бедрія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„Магнолія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2006” 2007. – 496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0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В.С.,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В.Ц. Безпека життєдіяльності.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2000. – 256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Є.П. та ін. Безпека життєдіяльності. – Київ: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 Закон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України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 Положення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 В.В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Осокін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І.В. Сорока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„Охорона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у торгівлі” Київ-Донецьк 1988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 В.Д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В.С. Джиги рей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охорони праці”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 М.В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„ Основи охорони праці”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 Л.Е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оїорони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Київ-2001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369353"/>
              </p:ext>
            </p:extLst>
          </p:nvPr>
        </p:nvGraphicFramePr>
        <p:xfrm>
          <a:off x="-267" y="0"/>
          <a:ext cx="9144000" cy="6956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 УПРАВЛІННЯ</a:t>
                      </a:r>
                      <a:r>
                        <a:rPr lang="uk-UA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АДМІНІСТРУВАННЯ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076</a:t>
                      </a:r>
                      <a:r>
                        <a:rPr lang="uk-UA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ПІДПРИЄМНИЦТВО ТА ТОРГІВЛЯ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ПІДПРИЄМНИЦТВО,</a:t>
                      </a:r>
                      <a:r>
                        <a:rPr lang="uk-UA" sz="1800" b="1" kern="1200" baseline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ТОРГІВЛЯ ТА БІРЖОВА ДІЯЛЬНІСТЬ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800" b="1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8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ВІДДІЛЕННЯ ГОТЕЛЬНО-РЕСТОРАННОГО БІЗНЕСУ ТА ПІДПРИЄМНИЦТВА</a:t>
                      </a:r>
                      <a:endParaRPr lang="uk-UA" sz="16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</a:t>
            </a:r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</a:p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її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підрозділів) харчових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 і координувати їх діяльність.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дотриманням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екологічної безпеки.</a:t>
            </a:r>
            <a:endParaRPr lang="uk-UA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42493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моральні, культурні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наукові цінності і досягнення суспільства на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 розуміння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історії та закономірностей розвитку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предметної області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її місця у загальній системі знань про природу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суспільство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у розвитку суспільства, техніки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технологій, використовувати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різні види та форми рухової активності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активного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відпочинку та ведення здорового способу життя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процесів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безпечності сировини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напівфабрикатів, харчової продукції та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 суміжних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 якісної і безпечної продукції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 та суміжної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39532"/>
              </p:ext>
            </p:extLst>
          </p:nvPr>
        </p:nvGraphicFramePr>
        <p:xfrm>
          <a:off x="251520" y="1556792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Теоретичні основи безпеки життєдіяльності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охорони праці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248999"/>
              </p:ext>
            </p:extLst>
          </p:nvPr>
        </p:nvGraphicFramePr>
        <p:xfrm>
          <a:off x="611560" y="344230"/>
          <a:ext cx="6336704" cy="5921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Категорії та поняття з безпеки життєдіяльності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uk-UA" sz="1800" b="0" kern="1200" baseline="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небезпечних та шкідливих факторів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282165"/>
                  </a:ext>
                </a:extLst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Структурно-функціональна організація людини з точки зору взаємодії її з оточуючим середовищем та технікою.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Природні небезпеки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Техногенні небезпеки та їхні наслідки. Типологія аварій на потенційно небезпечних об’єктах.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Соціально-політичні небезпеки.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Комбіновані небезпеки.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Небезпеки в сучасному урбанізованому середовищі.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Організація та управління безпекою життєдіяльності.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Правове й нормативне регулювання охорони праці.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9853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064189"/>
              </p:ext>
            </p:extLst>
          </p:nvPr>
        </p:nvGraphicFramePr>
        <p:xfrm>
          <a:off x="1143000" y="731838"/>
          <a:ext cx="6336704" cy="403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Державний нагляд і громадський контроль за охороною праці.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Розслідування, облік і аналіз нещасних випадків, професійних захворювань і аварій на підприємствах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фізіології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 до технологічного обладнання і процесів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безпеки праці в галузі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пожежної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Засоби пожежогасіння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8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994921"/>
              </p:ext>
            </p:extLst>
          </p:nvPr>
        </p:nvGraphicFramePr>
        <p:xfrm>
          <a:off x="251520" y="344230"/>
          <a:ext cx="6840760" cy="3124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Правові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нормативні та організаційні основи безпеки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Управління та нагляд за безпекою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Надання першої долікарської допомоги потерпілому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338904"/>
              </p:ext>
            </p:extLst>
          </p:nvPr>
        </p:nvGraphicFramePr>
        <p:xfrm>
          <a:off x="323528" y="908720"/>
          <a:ext cx="7056784" cy="5937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безпеки життєдіяльності 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Небезпеки, що призводять до надзвичайних ситуацій, та заходи зниження їх наслідків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ситуацій.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Охорона праці – безпека життя людей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Аналіз та профілактика професійних захворювань на підприємствах громадського харчування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398</TotalTime>
  <Words>1182</Words>
  <Application>Microsoft Office PowerPoint</Application>
  <PresentationFormat>Екран (4:3)</PresentationFormat>
  <Paragraphs>198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7" baseType="lpstr">
      <vt:lpstr>Calibri</vt:lpstr>
      <vt:lpstr>Georgia</vt:lpstr>
      <vt:lpstr>Times New Roman</vt:lpstr>
      <vt:lpstr>Trebuchet MS</vt:lpstr>
      <vt:lpstr>Wingdings</vt:lpstr>
      <vt:lpstr>Воздушный поток</vt:lpstr>
      <vt:lpstr>Основи безпеки життєдіяльності і охорони праці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44</cp:revision>
  <cp:lastPrinted>2025-06-11T12:28:56Z</cp:lastPrinted>
  <dcterms:created xsi:type="dcterms:W3CDTF">2024-02-06T17:10:51Z</dcterms:created>
  <dcterms:modified xsi:type="dcterms:W3CDTF">2025-09-04T06:53:01Z</dcterms:modified>
</cp:coreProperties>
</file>