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68" r:id="rId9"/>
    <p:sldId id="26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04.09.2025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9839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Джиги 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М.В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 Л.Е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63660"/>
              </p:ext>
            </p:extLst>
          </p:nvPr>
        </p:nvGraphicFramePr>
        <p:xfrm>
          <a:off x="-267" y="0"/>
          <a:ext cx="9144000" cy="6956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</a:t>
                      </a:r>
                      <a:r>
                        <a:rPr lang="uk-UA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076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ПІДПРИЄМНИЦТВО ТА ТОРГІВЛЯ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ПІДПРИЄМНИЦТВО,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ТОРГІВЛЯ ТА БІРЖОВА ДІЯЛЬНІСТЬ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 ГОТЕЛЬНО-РЕСТОРАННОГО БІЗНЕСУ ТА ПІДПРИЄМНИЦТВА</a:t>
                      </a:r>
                      <a:endParaRPr lang="uk-UA" sz="16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безпеки. </a:t>
            </a: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64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процесів виробництва 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під час виробництва якісної і безпечної продукції.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85574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374486"/>
              </p:ext>
            </p:extLst>
          </p:nvPr>
        </p:nvGraphicFramePr>
        <p:xfrm>
          <a:off x="611560" y="246710"/>
          <a:ext cx="6336704" cy="4393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98536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8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8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239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99029"/>
              </p:ext>
            </p:extLst>
          </p:nvPr>
        </p:nvGraphicFramePr>
        <p:xfrm>
          <a:off x="251520" y="344230"/>
          <a:ext cx="6840760" cy="24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674027"/>
              </p:ext>
            </p:extLst>
          </p:nvPr>
        </p:nvGraphicFramePr>
        <p:xfrm>
          <a:off x="323528" y="908720"/>
          <a:ext cx="7056784" cy="501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904392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398</TotalTime>
  <Words>1061</Words>
  <Application>Microsoft Office PowerPoint</Application>
  <PresentationFormat>Екран (4:3)</PresentationFormat>
  <Paragraphs>163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47</cp:revision>
  <cp:lastPrinted>2025-06-11T12:28:56Z</cp:lastPrinted>
  <dcterms:created xsi:type="dcterms:W3CDTF">2024-02-06T17:10:51Z</dcterms:created>
  <dcterms:modified xsi:type="dcterms:W3CDTF">2025-09-04T06:53:55Z</dcterms:modified>
</cp:coreProperties>
</file>