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84" r:id="rId15"/>
  </p:sldMasterIdLst>
  <p:sldIdLst>
    <p:sldId id="256" r:id="rId16"/>
    <p:sldId id="257" r:id="rId17"/>
    <p:sldId id="271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F96DDC-2BCC-43C1-8C78-36F5B4DD4365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1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612845" y="285210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6000" b="1">
                <a:solidFill>
                  <a:schemeClr val="accent1">
                    <a:lumMod val="75000"/>
                  </a:schemeClr>
                </a:solidFill>
              </a:rPr>
              <a:t>ЛОГІСТИКА</a:t>
            </a:r>
            <a:endParaRPr lang="uk-UA" sz="60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323170" y="44700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6227763" y="4725035"/>
            <a:ext cx="2466975" cy="18478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19634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предмету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288290" y="47625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екзамен виставляється за відповідь на завдання екзаменаційного білету.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1" name="Прямоугольник 2"/>
          <p:cNvSpPr/>
          <p:nvPr/>
        </p:nvSpPr>
        <p:spPr>
          <a:xfrm>
            <a:off x="107950" y="1052195"/>
            <a:ext cx="884428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Основна література</a:t>
            </a:r>
            <a:endParaRPr lang="en-US" altLang="en-US" sz="1400" b="1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1.Балабан П. Ю. Торговельна логістика / П. Ю. Балабан [та ін.]. Київ : Центр учбової літератури, 2014. 148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2.Безсмертна О. В. Логістика : навч. посіб. / О. В. Безсмертна [та ін.]. Вінниця : ВНТУ, 2018. 161 с. URL: [Електронний ресурс]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3.Безугла Л. С. Логістика : навч. посіб. / Л. С. Безугла [та ін.]. Дніпро : Пороги, 2021. 252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4.Жарська І. О. Логістика : навч. посіб. Одеса : ОНЕУ, 2019. 209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5.Ізтелеуова М. С. Організація та логістика перевезень : підручник / М. С. Ізтелеуова [та ін.]. Херсон : ОЛДІ-ПЛЮС, 2021. 264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6.Марченко В. М. Логістика : підручник / В. М. Марченко, В. В. Шутюк. Київ : Артек, 2018. 312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7.Міжнародна логістика : електрон. підручник / за наук. ред. О. М. Сохацької. Тернопіль : ЗУНУ, 2022. 370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8.Тарасюк Г. М. Навчальний посібник для самостійної роботи з навчальної дисципліни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Логістика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... / Г. М. Тарасюк [та ін.]. Житомир : Державний університет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Житомирська політехніка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2020. 95 с. URL: [Електронне видання]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9.Федорова В. О. Логістика : навч. посіб. / В. О. Федорова, В. В. Блага. Харків : ФОП Бровін О. В., 2019. 153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en-US" sz="1400" b="1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1.Логістика. URL: http://www.logistics.com.ua.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2.Проєкт для інноваційних менеджерів. Логістика та ланцюг поставок. URL: http://innovations.com.ua/logistics.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3.Портал фахівців з логістики. URL: https://logist.ua/.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4.Сайт Міністерства інфраструктури України (розділ про транспорт та логістику). URL: https://mtu.gov.ua/.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5.European Logistics Association (ELA). URL: https://www.ela-aisbl.eu/.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6.Council of Supply Chain Management Professionals (CSCMP). URL: https://www.cscmp.org/.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7.Українська Логістична Асоціація (УЛА). URL: https://ulc.org.ua/.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en-US" altLang="en-US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FF000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076 Підприємництво та торгівля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Підприємництво, торгівля та біржова діяльність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38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18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10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10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22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екзамен</a:t>
                      </a:r>
                      <a:endParaRPr lang="uk-UA" sz="1800" b="0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323215" y="332105"/>
            <a:ext cx="8322310" cy="34150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 вивчення освітнього компонента: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формування у майбутніх фахівців</a:t>
            </a:r>
            <a:r>
              <a:rPr lang="uk-UA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професійного мислення, </a:t>
            </a:r>
            <a:r>
              <a:rPr lang="en-US" altLang="en-US"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 системних знань,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наукового світогляду і розуміння концептуальних основ логістики, теорії і практики розвитку цього напрямку, а також формування навичок самостійної роботи по засвоєнню навчального матеріалу відповідно до нових методів управління матеріальними потоками у сферах виробництва та обігу та формування інтегрованих ланцюгів постачання та збуту товарів з метою задоволення потреб споживачів у сучасних умовах.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сформувати знання з організації та управління матеріальними й інформаційними потоками, навчити оптимізувати постачання, виробничі та збутові процеси, застосовувати логістичні стратегії й інструменти для підвищення ефективності діяльності підприємства.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643755" y="3607435"/>
            <a:ext cx="3827145" cy="2327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5" name="Прямоугольник 2"/>
          <p:cNvSpPr/>
          <p:nvPr/>
        </p:nvSpPr>
        <p:spPr>
          <a:xfrm>
            <a:off x="179705" y="836295"/>
            <a:ext cx="8825865" cy="239712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400" b="1" u="none" strike="noStrike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Times New Roman" panose="02020603050405020304"/>
                <a:ea typeface="DejaVu Sans"/>
              </a:rPr>
              <a:t>Програмні результати навчання:</a:t>
            </a:r>
            <a:endParaRPr lang="uk-UA" sz="1800" b="0" u="none" strike="noStrike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</a:t>
            </a:r>
            <a:r>
              <a:rPr lang="uk-UA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8</a:t>
            </a: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Володіти методами й інструментарієм для підготовки проєктів управлінських рішень щодо створення й функціонування підприємницьких та торговельних структур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</a:t>
            </a:r>
            <a:r>
              <a:rPr lang="uk-UA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0</a:t>
            </a: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Визначати характеристику товарів і послуг у підприємницькій та торговельній діяльності за допомогою сучасних методів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Використовувати логістичні системи у підприємницькій та торговельній діяльності.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4356100" y="3429000"/>
            <a:ext cx="3748405" cy="23564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5" name="Прямоугольник 2"/>
          <p:cNvSpPr/>
          <p:nvPr/>
        </p:nvSpPr>
        <p:spPr>
          <a:xfrm>
            <a:off x="179070" y="44450"/>
            <a:ext cx="8889365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 defTabSz="457200">
              <a:lnSpc>
                <a:spcPct val="100000"/>
              </a:lnSpc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  У результаті навчання здобувач освіти повинен отримати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endParaRPr lang="en-US" altLang="en-US" sz="1600" b="1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6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загальні компетентності:</a:t>
            </a: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60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3К 5. Здатність спілкуватися іноземною мовою.</a:t>
            </a:r>
            <a:endParaRPr lang="en-US" altLang="en-US" sz="160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ЗК 10. Здатність працювати самостійно та автономно</a:t>
            </a:r>
            <a:endParaRPr lang="en-US" altLang="en-US" sz="1600" b="1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6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спеціальні компетентності: </a:t>
            </a:r>
            <a:endParaRPr lang="en-US" altLang="en-US" sz="1600" b="1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враховувати основні закономірності й сучасні досягнення у підприємницькій та торговельній діяльності.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2. Здатність обирати та використовувати відповідні методи, інструментарій для обґрунтування рішень щодо діяльності підприємства.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визначати характеристики товарів і послуг у підприємницькій та торговельній діяльності. 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10. Здатність використовувати логістичні системи у підприємницькій та торговельній діяльності.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 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1377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alt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  1. </a:t>
                      </a:r>
                      <a:r>
                        <a:rPr lang="en-US" alt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Логістика в ринковій економіці</a:t>
                      </a:r>
                      <a:endParaRPr lang="en-US" altLang="en-US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2. Закупівельна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3.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Виробнича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4. Розподільча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5.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Логістика запасів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6.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Логістика складування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7.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Транспортна логістика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8. Логістичний сервіс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5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9.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Сучасні тенденції розвитку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/>
                <a:sym typeface="+mn-ea"/>
              </a:rPr>
              <a:t>ПРАКТИЧНІ ЗАНЯТТЯ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1377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20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20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20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Розрахунок рейтингу постачальника.Визначення економічного розміру замовлення</a:t>
                      </a:r>
                      <a:endParaRPr lang="en-US" altLang="en-US" sz="20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6715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Вибір оптимальної партії виробництва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Проектування логістичної системи управління запасами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Управління товарними запасами на складі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Вибір перевізника. Складання графіків доставки вантажів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175" y="188595"/>
            <a:ext cx="5789295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/>
                <a:sym typeface="+mn-ea"/>
              </a:rPr>
              <a:t>СЕМІНАРСЬКІ ЗАНЯТТЯ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18135" y="1315720"/>
          <a:ext cx="8743315" cy="3061970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Логістика в ринковій економіці</a:t>
                      </a:r>
                      <a:endParaRPr lang="en-US" altLang="en-US" sz="20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Специфіка закупівельної логістики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Розподільча 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та логістика запасів</a:t>
                      </a:r>
                      <a:endParaRPr lang="en-US" altLang="zh-CN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zh-CN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Логістика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складування та транспотна логістика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  <a:sym typeface="+mn-ea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Л</a:t>
                      </a:r>
                      <a:r>
                        <a:rPr lang="en-US" altLang="zh-CN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огісти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чний сервіс та сучасні тенденції розвитку логістики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rebuchet MS" panose="020B0603020202020204"/>
              <a:ea typeface="DejaVu Sans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1377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ТЕМИ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Історія розвитку логістики</a:t>
                      </a:r>
                      <a:endParaRPr lang="en-US" altLang="en-US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Специфіка закупівельної логістики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Цифрові технології в виробничій логістиці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Специфіка розподільчої логістики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Системи контролю запасами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Специфіка  логістики складування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Транспортно-експедиційні логістичні послуги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Визначення рівня логістичного сервісу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5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Основні тренди розвитку управління ланцюгами поставок в умовах цифрової економіки</a:t>
                      </a:r>
                      <a:endParaRPr lang="en-US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_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9357</Words>
  <Application>WPS Presentation</Application>
  <PresentationFormat/>
  <Paragraphs>390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12</vt:i4>
      </vt:variant>
    </vt:vector>
  </HeadingPairs>
  <TitlesOfParts>
    <vt:vector size="38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Times New Roman</vt:lpstr>
      <vt:lpstr>Microsoft YaHei</vt:lpstr>
      <vt:lpstr>Arial Unicode MS</vt:lpstr>
      <vt:lpstr>Calibri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Orange Waves</vt:lpstr>
      <vt:lpstr>1_Orange Waves</vt:lpstr>
      <vt:lpstr>ЛОГІСТИКА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84</cp:revision>
  <cp:lastPrinted>2025-06-11T12:28:00Z</cp:lastPrinted>
  <dcterms:created xsi:type="dcterms:W3CDTF">2024-02-06T17:10:00Z</dcterms:created>
  <dcterms:modified xsi:type="dcterms:W3CDTF">2025-09-28T09:58:27Z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