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96944" cy="6336704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</a:t>
            </a:r>
            <a:b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«Контроль якості, безпека та екологія в галузі»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здобувачів спеціальності  181 «Харчові технології»</a:t>
            </a:r>
            <a:b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 ОПП  «Виробництво хліба , кондитерських, макаронних виробів і </a:t>
            </a:r>
            <a:r>
              <a:rPr lang="uk-UA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харчоконцентратів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Викладач:  Галина Гаврилюк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7376864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36845" flipV="1">
            <a:off x="2001547" y="4681531"/>
            <a:ext cx="2621487" cy="173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 навчальної   дисципліни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Кредитів ЄСТС        -  3,0                         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                         -  90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Лекцій                        -  22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Лабораторні заняття -  22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 заняття     -   4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Семінарські заняття  - 10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 робота    - 32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 навчання        -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семестр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Підсумкова форма контролю   - залік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Результат пошуку зображень за запитом &quot;зображення лабораторії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160" y="1700808"/>
            <a:ext cx="4536504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8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488832" cy="70609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викладання дисципліни є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19728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у здобувачів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 знань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вмінь, які забезпечують їм кваліфіковане рішення завдань, пов’язаних з забезпеченням якості та безпеки якості продукції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виробництва борошняних, кондитерських виробів та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харчоконцентратів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також практичних навичок визначення певних показників якості, безпеки продукції та забезпечення екологічної безпеки в галузі.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49" y="3473840"/>
            <a:ext cx="4824228" cy="3384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3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78098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 завдання вивчення дисципліни є: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икласти  знання з теоретичних основ  у галузі контролю та безпеки   виробництва хліба, кондитерських, макаронних виробів і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харчоконцентратів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екологічної безпеки;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авчити організовувати роботу з контролю якості та безпеки виробництва хліба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кондитерських, макаронних виробів і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харчоконцентратів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відповідності з вимогами діючого законодавства і рекомендаціями міжнародних  та національних стандартів України;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знайомити з основними законодавчими правовими та нормативними актами, що діють в сфері контролю якості, безпеки харчових продуктів та екологічної безпеки;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ати практичні рекомендації з використання методів контролю якості безпеки борошняних, кондитерських виробів та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харчоконцентратів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екологічної безпеки.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85010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Компетентності, які може отримати здобувач освіти: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Інтегральна компетентність</a:t>
            </a:r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самостійно виконувати складні спеціалізовані виробничі чи навчальні завдання в галузі виробництва хліба, кондитерських, макаронних виробів і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харчоконцентратів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 в процесі навчання, нести відповідальність за результати своєї діяльності та контролювати інших осіб у певних ситуаціях.</a:t>
            </a:r>
          </a:p>
          <a:p>
            <a:pPr algn="just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компетентності.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та розуміння предметної області та професійної діяльності.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вчитися та оволодівати сучасними знаннями.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використання інформаційних та комунікаційних технологій.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до пошуку та аналізу  інформації з різних джерел.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працювати в команді.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здійснення безпечної діяльності.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 до збереження  навколишнього середовища.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спілкуватися державною мовою, як усно, так і письмово.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роботи зі спеціальним лабораторним обладнанням та вимірювальною технікою із застосуванням сучасних методів дослідження</a:t>
            </a: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Компетентності, які може отримати здобувач освіти: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281339"/>
          </a:xfrm>
        </p:spPr>
        <p:txBody>
          <a:bodyPr>
            <a:normAutofit/>
          </a:bodyPr>
          <a:lstStyle/>
          <a:p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(фахові) компетентності.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впроваджувати у виробництво технології  харчових продуктів на основі розуміння сутності перетворень основних компонентів продовольчої сировини впродовж технологічного процесу.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оформляти та  вести технологічну та звітну документацію.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визначати якісні  показники сировини, напівфабрикатів, готової продукції.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 знання про основні види контролю у системі управління якістю продукції.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застосовувати елементи експериментальної роботи з харчовою продукцією у виробничих та лабораторних умовах.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406</Words>
  <Application>Microsoft Office PowerPoint</Application>
  <PresentationFormat>Екран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Освітній компонент «Контроль якості, безпека та екологія в галузі»  для здобувачів спеціальності  181 «Харчові технології»  за  ОПП  «Виробництво хліба , кондитерських, макаронних виробів і харчоконцентратів»                                                         Викладач:  Галина Гаврилюк</vt:lpstr>
      <vt:lpstr>Опис  навчальної   дисципліни</vt:lpstr>
      <vt:lpstr>Метою викладання дисципліни є</vt:lpstr>
      <vt:lpstr>Основні  завдання вивчення дисципліни є:</vt:lpstr>
      <vt:lpstr>Компетентності, які може отримати здобувач освіти:</vt:lpstr>
      <vt:lpstr>Компетентності, які може отримати здобувач освіти: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якості, безпека та екологія в галузі</dc:title>
  <dc:creator>User</dc:creator>
  <cp:lastModifiedBy>admin</cp:lastModifiedBy>
  <cp:revision>18</cp:revision>
  <dcterms:created xsi:type="dcterms:W3CDTF">2023-03-09T19:40:16Z</dcterms:created>
  <dcterms:modified xsi:type="dcterms:W3CDTF">2023-03-17T08:59:38Z</dcterms:modified>
</cp:coreProperties>
</file>