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І СПЕЦІАЛЬНА БІОХІМІЯ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неточностей.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неточностей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712879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Бобрівник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Л.Д. та ін.  Органічна хімія: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Підручн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студ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/ Л.Д.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Бобрівник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В.М. Руденко, Г.О.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Лезенко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– К.; Ірпінь: ВТФ «Перун», 2005. – 544 с. 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Ковальчук Л.О. Основи біохімії. Опорний конспект лекцій. Навчально-методичний посібник. – Львів, ЛНУ імені І.Франка, 2001. – 185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Лабораторний практикум з  біологічної хімії: 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/ О.Б.Столяр. – 2005.-104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Пивоваренко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В.Г. Основи біоорганічної хімії. – К.: Вища шк., 1995.-     220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Практикум з біологічної хімії /Бойків Д.П., Іванків О.Л., Кобилянська Л.І. та ін./ за ред. О.Я.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Склярова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– К.: Здоров'я, 2002. – 298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Столяр О.Б. Біохімія. Курс лекцій.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посібник.  Тернопіль: -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Вид-воКарп'юка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2001. – 247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Орлова  Н.Я. Фізіологія і біохімія харчування, Київ, 2001. – 220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Шевряков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М.В., Яковенко Б.В., Івоненко О.Ф. Практикум з біологічної хімії: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посібн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– Суми: ВТД «Університетська книга», 2003. – 204 с.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  INTER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NET- </a:t>
            </a:r>
            <a:r>
              <a:rPr lang="en-US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434607"/>
              </p:ext>
            </p:extLst>
          </p:nvPr>
        </p:nvGraphicFramePr>
        <p:xfrm>
          <a:off x="-267" y="0"/>
          <a:ext cx="9144000" cy="7230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9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636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ХЛІБА, КОНДИТЕРСЬКИХ, МАКАРОННИХ ВИРОБІВ І ХАРЧОКОНЦЕНТРАТІВ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344816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сучасних фундаментальних уявлень про інтеграцію обмінних процесів протеїнів, вуглеводів, ліпідів у живих системах, основні шляхи метаболізму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біомолекул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механізми їх регуляції, що лежать в основі функціонування різних органів і тканин організму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</a:t>
            </a:r>
            <a:r>
              <a:rPr lang="uk-UA" dirty="0"/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 з морфології, фізіології, генетики та екології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взаємовідносин мікроорганізмів між собою та іншими мікроорганізмами;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найважливіших мікробіологічних процесів, які проходять за участю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факторів патогенності у мікроорганізмів та механізмів проти інфекційного захисту;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освоєння основних методів контролю мікробіологічного та санітарно – гігієнічного стану виробництва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 2.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 продукції під час її виробництва.</a:t>
            </a:r>
          </a:p>
          <a:p>
            <a:r>
              <a:rPr lang="uk-UA" b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727280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знання у практичних ситуаціях. </a:t>
            </a:r>
          </a:p>
          <a:p>
            <a:pPr algn="just"/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ЗК 9.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Вміння виявляти, ставити та вирішувати наукові проблеми, генерувати нові ідеї, здатність самостійно продукувати і приймати рішення.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1.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здійснювати виробництво харчової  продукції та продукції суміжних виробництв на основі розуміння сутності перетворень основних компонентів.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3.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4.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застосовувати практичні уміння і навички під час виробництва якісної і безпечної продукції.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5.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знаходити відповідні рішення у розробці нових та удосконаленні існуючих харчових технологій.</a:t>
            </a:r>
            <a:endParaRPr lang="uk-UA" dirty="0"/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9.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організовувати безпечну роботу виробничої дільниці (підрозділу) з урахуванням вимог законодавства з охорони праці.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 забезпечувати екологічну безпеку під час</a:t>
            </a:r>
            <a:b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45290"/>
              </p:ext>
            </p:extLst>
          </p:nvPr>
        </p:nvGraphicFramePr>
        <p:xfrm>
          <a:off x="683568" y="1056834"/>
          <a:ext cx="7056784" cy="5332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322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Вступ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 біохімії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Вуглеводи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Ліпіди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Нуклеїнові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кислоти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Розділ 5.</a:t>
                      </a: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Білки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 6. Ферменти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 7. Вітаміни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 8. Обмін речовин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660355"/>
              </p:ext>
            </p:extLst>
          </p:nvPr>
        </p:nvGraphicFramePr>
        <p:xfrm>
          <a:off x="323528" y="344230"/>
          <a:ext cx="6984776" cy="640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443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61003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2746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Вступ.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Предмет і завдання біохімії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Вуглеводи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Полісахариди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26299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Ліпіди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Фізико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хімічні властивості ліпідів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Нуклеїнові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кислоти. ДНК і РНК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Білки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Біологічні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функції білків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Ферменти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39368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Вітаміни. Водорозчинні вітаміни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Вітаміни. Жиророзчинні вітаміни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Загальні уявлення про обмін речовин та енергії в організмі 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Обмін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вуглеводів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Обмін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ліпідів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Азотистий обмін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Значення основних поживних речовин у життєдіяльності людини.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3097"/>
              </p:ext>
            </p:extLst>
          </p:nvPr>
        </p:nvGraphicFramePr>
        <p:xfrm>
          <a:off x="251520" y="44624"/>
          <a:ext cx="6840760" cy="6754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69367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600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600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454616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Якісні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реакції вуглеводів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Кількісне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визначення лактози в молоці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ліпідів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Визначення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хімічних параметрів жиру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Виділення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нуклеїнових кислот з </a:t>
                      </a:r>
                      <a:r>
                        <a:rPr lang="uk-UA" sz="1800" kern="1200" baseline="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нуклеотидів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Кольорові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реакції білків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Фізико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хімічні властивості білків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Вплив  умов середовища на активність амілази слини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Реакції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водорозчинних вітамінів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Реакції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жиророзчинних вітамінів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Якісні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реакції на сечовину і сечову кислоту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3560950"/>
                  </a:ext>
                </a:extLst>
              </a:tr>
              <a:tr h="7182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                                                             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</a:t>
            </a: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740641"/>
              </p:ext>
            </p:extLst>
          </p:nvPr>
        </p:nvGraphicFramePr>
        <p:xfrm>
          <a:off x="395536" y="404663"/>
          <a:ext cx="6840760" cy="4896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2973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8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  <a:r>
                        <a:rPr lang="uk-UA" sz="1800" b="1" i="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ЗАНЯТТЯ</a:t>
                      </a:r>
                      <a:endParaRPr lang="uk-UA" sz="18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600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0557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Вуглеводи. Ліпіди. Нуклеїнові кислоти.</a:t>
                      </a: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0557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Білки. Ферменти. Вітаміни. </a:t>
                      </a: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0557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Обмін речовин.</a:t>
                      </a: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317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195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                                                             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795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843769"/>
              </p:ext>
            </p:extLst>
          </p:nvPr>
        </p:nvGraphicFramePr>
        <p:xfrm>
          <a:off x="179512" y="270618"/>
          <a:ext cx="7056784" cy="6433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295639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710110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Білки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Ферменти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Вуглеводи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Ліпіди</a:t>
                      </a:r>
                      <a:r>
                        <a:rPr lang="uk-UA" sz="18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Нуклеїнові кислоти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Вітаміни 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Обмін білків, жирів, вуглеводів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800" b="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Взаємодія і регуляція метаболізму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8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532490" y="536759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336</TotalTime>
  <Words>1120</Words>
  <Application>Microsoft Office PowerPoint</Application>
  <PresentationFormat>Екран (4:3)</PresentationFormat>
  <Paragraphs>228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ЗАГАЛЬНА І СПЕЦІАЛЬНА БІОХІМІЯ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40</cp:revision>
  <cp:lastPrinted>2025-06-11T12:28:56Z</cp:lastPrinted>
  <dcterms:created xsi:type="dcterms:W3CDTF">2024-02-06T17:10:51Z</dcterms:created>
  <dcterms:modified xsi:type="dcterms:W3CDTF">2025-08-25T08:35:27Z</dcterms:modified>
</cp:coreProperties>
</file>