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І СПЕЦІАЛЬНА БІОХІМІЯ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неточностей.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неточностей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712879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Бобрівник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Л.Д. та ін.  Органічна хімія: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Підручн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/ Л.Д.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Бобрівник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В.М. Руденко, Г.О.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Лезенко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К.; Ірпінь: ВТФ «Перун», 2005. – 544 с.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Ковальчук Л.О. Основи біохімії. Опорний конспект лекцій. Навчально-методичний посібник. – Львів, ЛНУ імені І.Франка, 2001. – 185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Лабораторний практикум з  біологічної хімії: 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/ О.Б.Столяр. – 2005.-104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Пивоваренко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В.Г. Основи біоорганічної хімії. – К.: Вища шк., 1995.-     220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Практикум з біологічної хімії /Бойків Д.П., Іванків О.Л., Кобилянська Л.І. та ін./ за ред. О.Я.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Склярова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К.: Здоров'я, 2002. – 298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Столяр О.Б. Біохімія. Курс лекцій.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посібник.  Тернопіль: -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Вид-воКарп'юка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2001. – 247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Орлова  Н.Я. Фізіологія і біохімія харчування, Київ, 2001. – 220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Шевряков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М.В., Яковенко Б.В., Івоненко О.Ф. Практикум з біологічної хімії: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Суми: ВТД «Університетська книга», 2003. – 204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 INTER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NET- 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276518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344816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сучасних фундаментальних уявлень про інтеграцію обмінних процесів протеїнів, вуглеводів, ліпідів у живих системах, основні шляхи метаболізму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біомолекул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механізми їх регуляції, що лежать в основі функціонування різних органів і тканин організму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</a:t>
            </a:r>
            <a:r>
              <a:rPr lang="uk-UA" dirty="0"/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 з 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 та механізмів проти інфекційного захисту;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виробництва.</a:t>
            </a:r>
          </a:p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знання у практичних ситуаціях. 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9.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Вміння виявляти, ставити та вирішувати наукові проблеми, генерувати нові ідеї, здатність самостійно продукувати і приймати рішення.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здійснювати виробництво харчової  продукції та продукції суміжних виробництв на основі розуміння сутності перетворень основних компонентів.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5.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знаходити відповідні рішення у розробці нових та удосконаленні існуючих харчових технологій.</a:t>
            </a:r>
            <a:endParaRPr lang="uk-UA" dirty="0"/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9.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організовувати безпечну роботу виробничої дільниці (підрозділу) з урахуванням вимог законодавства з охорони праці.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забезпечувати екологічну безпеку під час</a:t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45290"/>
              </p:ext>
            </p:extLst>
          </p:nvPr>
        </p:nvGraphicFramePr>
        <p:xfrm>
          <a:off x="683568" y="1056834"/>
          <a:ext cx="7056784" cy="533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322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Вступ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 біохімії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Вуглеводи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Ліпіди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Нуклеїнові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кислоти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Розділ 5.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Білки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6. Ферменти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7. Вітаміни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8. Обмін речовин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660355"/>
              </p:ext>
            </p:extLst>
          </p:nvPr>
        </p:nvGraphicFramePr>
        <p:xfrm>
          <a:off x="323528" y="344230"/>
          <a:ext cx="6984776" cy="640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443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61003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274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 і завдання біохімії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Вуглеводи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Полісахариди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26299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Ліпіди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Фізико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хімічні властивості ліпідів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Нуклеїнові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кислоти. ДНК і РНК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Біологічні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функції білків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Ферменти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9368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Вітаміни. Водорозчинні вітаміни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Вітаміни. Жиророзчинні вітаміни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Загальні уявлення про обмін речовин та енергії в організмі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Обмін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вуглеводів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Обмін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ліпідів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Азотистий обмін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Значення основних поживних речовин у життєдіяльності людини.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3097"/>
              </p:ext>
            </p:extLst>
          </p:nvPr>
        </p:nvGraphicFramePr>
        <p:xfrm>
          <a:off x="251520" y="44624"/>
          <a:ext cx="6840760" cy="6754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69367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454616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вуглеводів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Кількісне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визначення лактози в молоці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ліпідів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хімічних параметрів жиру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Виділення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нуклеїнових кислот з </a:t>
                      </a:r>
                      <a:r>
                        <a:rPr lang="uk-UA" sz="1800" kern="12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нуклеотидів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Кольорові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білків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Фізико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хімічні властивості білків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  умов середовища на активність амілази слини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Реакції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водорозчинних вітамінів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Реакції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жиророзчинних вітамінів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на сечовину і сечову кислоту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7182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                                                            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740641"/>
              </p:ext>
            </p:extLst>
          </p:nvPr>
        </p:nvGraphicFramePr>
        <p:xfrm>
          <a:off x="395536" y="404663"/>
          <a:ext cx="6840760" cy="489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2973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r>
                        <a:rPr lang="uk-UA" sz="1800" b="1" i="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ЗАНЯТТЯ</a:t>
                      </a:r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Вуглеводи. Ліпіди. Нуклеїнові кислоти.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Білки. Ферменти. Вітаміни. 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Обмін речовин.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17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9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                                                            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79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843769"/>
              </p:ext>
            </p:extLst>
          </p:nvPr>
        </p:nvGraphicFramePr>
        <p:xfrm>
          <a:off x="179512" y="270618"/>
          <a:ext cx="7056784" cy="6433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295639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710110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Білки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Ферменти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Вуглеводи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Ліпіди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Нуклеїнові кислоти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Вітаміни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Обмін білків, жирів, вуглеводів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Взаємодія і регуляція метаболізму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32490" y="536759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</TotalTime>
  <Words>1114</Words>
  <Application>Microsoft Office PowerPoint</Application>
  <PresentationFormat>Екран (4:3)</PresentationFormat>
  <Paragraphs>228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ЗАГАЛЬНА І СПЕЦІАЛЬНА БІОХІМІЯ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39</cp:revision>
  <cp:lastPrinted>2025-06-11T12:28:56Z</cp:lastPrinted>
  <dcterms:created xsi:type="dcterms:W3CDTF">2024-02-06T17:10:51Z</dcterms:created>
  <dcterms:modified xsi:type="dcterms:W3CDTF">2025-08-20T12:01:56Z</dcterms:modified>
</cp:coreProperties>
</file>