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2" r:id="rId6"/>
    <p:sldId id="266" r:id="rId7"/>
    <p:sldId id="270" r:id="rId8"/>
    <p:sldId id="267" r:id="rId9"/>
    <p:sldId id="271" r:id="rId10"/>
    <p:sldId id="268" r:id="rId11"/>
    <p:sldId id="269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0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0735D-A298-46E4-B6CE-FA31647B4B79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DBA59-2C80-43E3-90A9-1342659769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5064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DBA59-2C80-43E3-90A9-134265976944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775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ЕКОЛОГІЯ ХАРЧОВИХ ВИРОБНИЦТВ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863040"/>
              </p:ext>
            </p:extLst>
          </p:nvPr>
        </p:nvGraphicFramePr>
        <p:xfrm>
          <a:off x="323528" y="14469"/>
          <a:ext cx="8208912" cy="6949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868"/>
                <a:gridCol w="6557924"/>
                <a:gridCol w="1080120"/>
              </a:tblGrid>
              <a:tr h="149512">
                <a:tc gridSpan="3"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</a:t>
                      </a:r>
                      <a:r>
                        <a:rPr lang="uk-UA" sz="1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РОБОТА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12467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459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Роль людського фактора у вирішенні екологічних проблем.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734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Взаємодія в екосистемах. 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731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Еволюція біосфери та антропогенної діяльності.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0884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великих міст. </a:t>
                      </a:r>
                      <a:endParaRPr lang="uk-UA" sz="14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605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Проблеми збереження  джерел та малих річок України</a:t>
                      </a:r>
                      <a:endParaRPr lang="uk-UA" sz="14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4584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Харчування населення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8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Переваги та недоліки використання  ГМО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Вплив антропогенних факторів на сировину і товари.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Еколого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економічні аспекти раціонального </a:t>
                      </a:r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природокорстування</a:t>
                      </a:r>
                      <a:endParaRPr lang="uk-UA" sz="1400" b="0" kern="1200" baseline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Іонізуюче випромінювання і його вплив на живі організми.</a:t>
                      </a:r>
                      <a:endParaRPr lang="uk-UA" sz="14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Екологічний моніторинг.</a:t>
                      </a:r>
                      <a:endParaRPr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860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Наслідки екологічних катастроф.</a:t>
                      </a:r>
                      <a:endParaRPr lang="uk-UA" sz="16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288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Управління природокористуванням і правовий захист.</a:t>
                      </a:r>
                      <a:endParaRPr lang="uk-UA" sz="16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4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Політика держави з проблем поліпшення екологічного стану навколишнього середовища.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4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Стратегія і тактика виживання людства.</a:t>
                      </a:r>
                      <a:endParaRPr lang="uk-UA" sz="16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432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РАЗОМ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r>
                        <a:rPr lang="uk-UA" sz="1600" b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827584" y="692696"/>
            <a:ext cx="748883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3"/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</a:t>
            </a:r>
            <a:r>
              <a:rPr lang="uk-UA" sz="20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</a:p>
          <a:p>
            <a:pPr lvl="3"/>
            <a:r>
              <a:rPr lang="uk-UA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Білявський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Г.О.,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Фурдуй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РР..С. Основи екології: Підручник -К.: "Либідь", 2009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Бровдій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В.М.,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Гаца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О.О. Закони екології: Навчальний посібник - К.: «Освіта України» 2007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Джигирей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В.С. Екологія та охорона навколишнього природного середовища: Навчальний посібник -К.: Т-ВО «Знання», КОО, 2007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Добровольський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В.В. Екологічні знання: Навчальний посібник. -К.: ВД «Професіонал»,Ю 2005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Запольський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А.К.,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Салюк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А.І. Основи екології: Підручник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.: Вища школа, 2009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Запольський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А.К., Українець А.І.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Екологізація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харчових виробництв:</a:t>
            </a:r>
            <a:b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підручник. К.: Вища школа, 2005. 423 с.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Зубар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Н. Основи харчових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виробництв.Технології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поводження з відходами харчових виробництв: підручник . К.: Кондор, 2020. 304 с.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Крусір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Г.В.,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ШевченкоР.І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Русєва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Я.П., та ін. Технології поводження з відходами харчових виробництв: підручник /Одеса: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Астропринт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2014. 400 с.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uk-UA" sz="20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317197"/>
              </p:ext>
            </p:extLst>
          </p:nvPr>
        </p:nvGraphicFramePr>
        <p:xfrm>
          <a:off x="-267" y="0"/>
          <a:ext cx="9144000" cy="6956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sz="18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691276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у розв’язуванні математичних задач, посилення математичної підготовки фахівців даного профілю, формування наукового світогляду, уявлень про ідеї і методи математики.</a:t>
            </a: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мовою математики в усній та письмовій формах, системою математичних знань, навичок і умінь, потрібних у повсякденному житті та майбутній професії;  розвиток логічного мислення і просторової уяви, алгоритмічної, інформаційної та графічної культури, пам’яті, уваги, інтуїції.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</a:t>
            </a:r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навчання:</a:t>
            </a:r>
          </a:p>
          <a:p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РН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вимоги законодавства, нормативно-технічну та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технологічну документацію в галузі харчових технологій в професійній діяльності.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системи управління якістю та безпечністю харчової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 під час її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ресурсоощадні та конкурентоспроможні технології для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підвищення ефективності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 процес виробництва харчової та суміжної продукції з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дотриманням вимог екологічної безпеки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84076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 1.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реалізувати свої права і обов’язки як члена суспільства, усвідомлювати цінності громадянського (вільного демократичного) суспільства та необхідність його сталого розвитку, верховенства права, прав і свобод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людини, громадянина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Україні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 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 7.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вчитися і оволодівати сучасними знаннями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СК4.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застосовувати практичні уміння і навички під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 виробництва якісної і безпечної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412452"/>
              </p:ext>
            </p:extLst>
          </p:nvPr>
        </p:nvGraphicFramePr>
        <p:xfrm>
          <a:off x="251520" y="1556792"/>
          <a:ext cx="7056784" cy="4465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Розділ 1. Сталий розвиток підприємств харчової промисловості. Розділ 1. Сталий розвиток підприємств харчової промисловості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Розділ 2.</a:t>
                      </a:r>
                      <a:r>
                        <a:rPr lang="uk-UA" sz="18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безпека і якість продуктів харчування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Розділ 3. </a:t>
                      </a:r>
                      <a:r>
                        <a:rPr lang="uk-UA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Еколого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економічне обґрунтування</a:t>
                      </a:r>
                      <a:b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uk-UA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екологізації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харчових виробництв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112351"/>
              </p:ext>
            </p:extLst>
          </p:nvPr>
        </p:nvGraphicFramePr>
        <p:xfrm>
          <a:off x="755576" y="344230"/>
          <a:ext cx="7200800" cy="6052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6352837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41475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Вступ. Предмет і завдання курсу.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ситуація в Україні на межі тисячоліть.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Теоретичні основи екології.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Охорона і раціональне використання атмосферного повітря.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безпека атмосферного повітря на харчових підприємствах.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Охорона і раціональне використання земельних ресурсів. 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Охорона та раціональне використання водних ресурсів. 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безпека водопостачання та водовідведення на харчових підприємствах.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продукти та раціональне харчування.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8990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безпечність та якість продуктів. 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Забруднення харчових продуктів сполуками металів.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Забруднення харчових продуктів пестицидами.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ЛЕКЦІЇ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713025"/>
              </p:ext>
            </p:extLst>
          </p:nvPr>
        </p:nvGraphicFramePr>
        <p:xfrm>
          <a:off x="467544" y="404664"/>
          <a:ext cx="7200800" cy="602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/>
                <a:gridCol w="6352837"/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Забруднення харчових продуктів нітратами.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Харчова промисловість на шляху сталого розвитку економіки України.</a:t>
                      </a: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харчових виробництв.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Екологізація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виробництв.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Комплексне перероблення сировини та утилізація відходів виробництва.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Екобезпека харчових продуктів, тари і упаковки.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Зниження енергоємності та енергозбереження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90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Еколого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економічне обґрунтування «зеленої» модернізації харчових виробництв.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64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005588"/>
              </p:ext>
            </p:extLst>
          </p:nvPr>
        </p:nvGraphicFramePr>
        <p:xfrm>
          <a:off x="251520" y="171008"/>
          <a:ext cx="7272808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4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88172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0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b="0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розмірів збитків,  заподіяних державі внаслідок наднормативних викидів забруднюючих речовин у атмосферне повітря.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розмірів збитків,  заподіяних державі внаслідок забруднення поверхневих вод.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добавки у продуктах харчування.</a:t>
                      </a: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                                                                 6 год.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195736" y="19516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47657"/>
              </p:ext>
            </p:extLst>
          </p:nvPr>
        </p:nvGraphicFramePr>
        <p:xfrm>
          <a:off x="611560" y="836712"/>
          <a:ext cx="7056784" cy="4846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/>
                <a:gridCol w="5621506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  <a:endParaRPr lang="uk-UA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2872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Теоретичні основи екології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використання природних ресурсів.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Раціональне харчування.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1630"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забруднення харчових продуктів.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dirty="0" smtClean="0"/>
                        <a:t>5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харчових виробництв.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dirty="0" smtClean="0"/>
                        <a:t>6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безпечність тари і упаковки для харчових продуктів. </a:t>
                      </a:r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Еколого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економічні аспекти харчових виробництв.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1898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310</TotalTime>
  <Words>1073</Words>
  <Application>Microsoft Office PowerPoint</Application>
  <PresentationFormat>Екран (4:3)</PresentationFormat>
  <Paragraphs>228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Грань</vt:lpstr>
      <vt:lpstr>ЕКОЛОГІЯ ХАРЧОВИХ ВИРОБНИЦТВ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35</cp:revision>
  <cp:lastPrinted>2025-06-11T12:28:56Z</cp:lastPrinted>
  <dcterms:created xsi:type="dcterms:W3CDTF">2024-02-06T17:10:51Z</dcterms:created>
  <dcterms:modified xsi:type="dcterms:W3CDTF">2025-08-25T18:18:27Z</dcterms:modified>
</cp:coreProperties>
</file>