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68" r:id="rId9"/>
    <p:sldId id="269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ВИЩА 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6912768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Дубовик В.П., Юрик І.І., Вовкодав І.П. та ін. Вища математика: Збірник задач: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посібник. – К.: А.С.К., 2011. – 632 с.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Дубовик В.П., Юрик І.І. Вища математика: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посібник. – К.:А.С.К., 2010. –  648 с.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Литвин І.І., Конончук О.М., </a:t>
            </a:r>
            <a:r>
              <a:rPr lang="uk-UA" sz="1800" i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Желєзняк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Г.О. Вища математика.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посібник.– К.: Центр навчальної літератури, 2010 – 368 с.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Лозовий Б.Л.,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Пушак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Я.С.,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Шабат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О.Є. Практикум з вищої математики: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посібник. – Львів: Магнолія – 2007. –285 с.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Руданський Ю.К., Костровій П.П.,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Луник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Х.П.,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Уханська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Д.В.. Лінійна алгебра та аналітична геометрія: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Підручник – Львів: Видавництво «Бескид Біт», 2008. – 262 с.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Пак В.В., Носенко Ю.Л. Вища математика. –  Київ, «Либідь», 20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09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240 с. 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519827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691276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у розв’язуванні математичних задач, посилення математичної підготовки фахівців даного профілю, формування наукового світогляду, уявлень про ідеї і методи математики.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мовою математики в усній та письмовій формах, системою математичних знань, навичок і умінь, потрібних у повсякденному житті та майбутній професії;  розвиток логічного мислення і просторової уяви, алгоритмічної, інформаційної та графічної культури, пам’яті, уваги, інтуїції.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РН11.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Проводити технологічні, техніко-економічні розрахунки сировини, матеріальних ресурсів і заповнювати обліково-звітну документацію.</a:t>
            </a:r>
          </a:p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РН13.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спеціальне програмне забезпечення та інформаційно-комунікаційні технології у професійній діяльності.</a:t>
            </a:r>
          </a:p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РН14.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</a:t>
            </a:r>
            <a:r>
              <a:rPr lang="uk-UA" sz="18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ресурсоощадні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конкурентоспроможні технології для підвищення ефективності виробництва.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використовувати інформаційні та комунікаційні технології.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заповнювати обліково-звітну документацію і проводити технологічні та економічні розрахунки.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СК12.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569709"/>
              </p:ext>
            </p:extLst>
          </p:nvPr>
        </p:nvGraphicFramePr>
        <p:xfrm>
          <a:off x="251520" y="1556792"/>
          <a:ext cx="7056784" cy="3588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Елементи лінійної алгебри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Елементи векторної алгебри та аналітичної геометрії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Вступ до математичного аналізу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Диференціальне числення функцій однієї змінної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Інтегральне числення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025151"/>
              </p:ext>
            </p:extLst>
          </p:nvPr>
        </p:nvGraphicFramePr>
        <p:xfrm>
          <a:off x="611560" y="344230"/>
          <a:ext cx="6336704" cy="5923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Визначники та матриці. Розв’язування систем лінійних рівнянь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Розв’язування систем лінійних рівнянь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Вектори і координати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Пряма на площині. Криві другого порядку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Функція та її властивості. Границя функції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Неперервність функції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Похідна функції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Диференціал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Дослідження функції та побудова її графіка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Функції декількох змінних. Похідна та диференціал функції кількох змінних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Невизначений інтеграл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Визначений інтеграл та його властивості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Застосування визначеного інтеграла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Площі та об’єми тіл обертання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341441"/>
              </p:ext>
            </p:extLst>
          </p:nvPr>
        </p:nvGraphicFramePr>
        <p:xfrm>
          <a:off x="251520" y="344230"/>
          <a:ext cx="6840760" cy="6169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Властивості визначників. Матриці та дії над ними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Розв’язування систем лінійних рівнянь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Вектори в просторі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Прямокутні координати в просторі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Рівняння прямої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Криві другого порядку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Функція та її властивості. Границя функції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Дослідження функції на неперервність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Знаходження похідних функцій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Застосування диференціала до наближених обчислень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Застосування похідної до дослідження функції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Функції декількох змінних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Невизначений інтеграл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Визначений інтеграл та його властивості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Застосування визначеного інтеграла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2109528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Знаходження площ та об’ємів тіл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5200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113329"/>
              </p:ext>
            </p:extLst>
          </p:nvPr>
        </p:nvGraphicFramePr>
        <p:xfrm>
          <a:off x="323528" y="908720"/>
          <a:ext cx="7056784" cy="3412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Елементи лінійної алгебри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Елементи векторної алгебри та аналітичної геометрії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 до математичного аналізу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Диференціальне числення функцій однієї змінної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Інтегральне числення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238</TotalTime>
  <Words>788</Words>
  <Application>Microsoft Office PowerPoint</Application>
  <PresentationFormat>Екран (4:3)</PresentationFormat>
  <Paragraphs>190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1" baseType="lpstr">
      <vt:lpstr>Грань</vt:lpstr>
      <vt:lpstr>ВИЩА  МАТЕМАТИКА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27</cp:revision>
  <cp:lastPrinted>2025-06-11T12:28:56Z</cp:lastPrinted>
  <dcterms:created xsi:type="dcterms:W3CDTF">2024-02-06T17:10:51Z</dcterms:created>
  <dcterms:modified xsi:type="dcterms:W3CDTF">2025-08-20T12:01:21Z</dcterms:modified>
</cp:coreProperties>
</file>