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6" r:id="rId6"/>
    <p:sldId id="268" r:id="rId7"/>
    <p:sldId id="269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Аналітична  і фізколоїдна хімія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(ПЗСО)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904054"/>
              </p:ext>
            </p:extLst>
          </p:nvPr>
        </p:nvGraphicFramePr>
        <p:xfrm>
          <a:off x="-267" y="0"/>
          <a:ext cx="9144000" cy="7082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28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377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системи спеціальних знань  та навичок щодо основних методів дослідження хімічного складу речовин для визначення якісного і кількісного складу сировини, напівфабрикатів кулінарної та кондитерської продукції ; щодо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фізикохімічних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процесів які використовуються в технології виробництва продуктів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харчуванняь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які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.формують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  при дослідженні якості готової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прдукції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та напівфабрикатів.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аналітичні  методи дослідження хімічних речовин, які використовуються  в харчовій промисловості, зрозуміти хімізм процесів зміни речовин, що проходять при технологічній  обробці продуктів, роль органічних і неорганічних  сполук у збагаченні харчової цінності, смаку, аромату продуктів.</a:t>
            </a:r>
          </a:p>
          <a:p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7272808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застосовувати знання у практичних ситуаціях.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1655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323528" y="657719"/>
            <a:ext cx="7344816" cy="608364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1666"/>
              </p:ext>
            </p:extLst>
          </p:nvPr>
        </p:nvGraphicFramePr>
        <p:xfrm>
          <a:off x="2754782" y="2041331"/>
          <a:ext cx="2609306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306">
                  <a:extLst>
                    <a:ext uri="{9D8B030D-6E8A-4147-A177-3AD203B41FA5}">
                      <a16:colId xmlns:a16="http://schemas.microsoft.com/office/drawing/2014/main" xmlns="" val="2989552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Основні положення, цілі та завдання стандартизації.  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028535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Нормативні документи, що використовуються в харчовій промисловості.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4032150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Основи управління якістю продукції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00270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Якість та безпечність харчової продукції.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80834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Організація роботи виробничих лабораторій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20152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технохімічного контролю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703078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1083769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вологи та сухих речовин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2771074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жиру.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1355730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кислотності та лужності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21093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цукру.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46572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перших страв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905776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других  страв, гарнірів і соусів.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22297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Контроль якості  </a:t>
                      </a:r>
                      <a:r>
                        <a:rPr lang="uk-UA" sz="400" dirty="0" err="1">
                          <a:effectLst/>
                        </a:rPr>
                        <a:t>солодки</a:t>
                      </a:r>
                      <a:r>
                        <a:rPr lang="uk-UA" sz="400" dirty="0">
                          <a:effectLst/>
                        </a:rPr>
                        <a:t> та гарячих напоїв.</a:t>
                      </a:r>
                      <a:endParaRPr lang="uk-UA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995527021"/>
                  </a:ext>
                </a:extLst>
              </a:tr>
            </a:tbl>
          </a:graphicData>
        </a:graphic>
      </p:graphicFrame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143023"/>
              </p:ext>
            </p:extLst>
          </p:nvPr>
        </p:nvGraphicFramePr>
        <p:xfrm>
          <a:off x="431540" y="618479"/>
          <a:ext cx="7488832" cy="6167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xmlns="" val="3543323412"/>
                    </a:ext>
                  </a:extLst>
                </a:gridCol>
              </a:tblGrid>
              <a:tr h="1735704">
                <a:tc>
                  <a:txBody>
                    <a:bodyPr/>
                    <a:lstStyle/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1Аналітична хімія,як наука, її цілі та завдання. Якісний аналіз. Класифікація хімічних методів дослідження. Характеристика катіонів 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групи. </a:t>
                      </a:r>
                    </a:p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катіонів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другої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групи. </a:t>
                      </a:r>
                    </a:p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третьої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групи.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Добуток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розчинності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Характеристика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катіонів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IV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четвертої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 групи.                                                   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715116"/>
                  </a:ext>
                </a:extLst>
              </a:tr>
              <a:tr h="1946856">
                <a:tc>
                  <a:txBody>
                    <a:bodyPr/>
                    <a:lstStyle/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Аніони. Класифікація. Якісні реакції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аналітичних груп аніонів.  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Кількісний аналіз. Класифікація. Гравіметричні методи аналізу.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7.Об’ємні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Метод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нейтралізації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Способи вираження концентрації в </a:t>
                      </a:r>
                      <a:r>
                        <a:rPr lang="uk-UA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титриметрії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 </a:t>
                      </a:r>
                      <a:r>
                        <a:rPr lang="uk-UA" sz="1400" b="0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редоксиметрії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Класифікація. </a:t>
                      </a:r>
                      <a:r>
                        <a:rPr lang="uk-UA" sz="1400" b="0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Перманганатометрія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 осадження. 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 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хімізм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аргентометричного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методу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749474"/>
                  </a:ext>
                </a:extLst>
              </a:tr>
              <a:tr h="3722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Твердість води, роль в технологічних процесах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Комплексометричний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0731312"/>
                  </a:ext>
                </a:extLst>
              </a:tr>
              <a:tr h="1756691">
                <a:tc>
                  <a:txBody>
                    <a:bodyPr/>
                    <a:lstStyle/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Фізико-хімічні методи аналізу.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Фізколоїдна хімія. Термодинаміка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закон. Термохімія. Властивості сполук.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Хімічна кінетика. Хімічна рівновага. Швидкість хімічних реакцій.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15.Агрегатні стани речовин.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Розчини. Фазові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переходи. Розчинність газів, рідин,твердих речовин.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4797932"/>
                  </a:ext>
                </a:extLst>
              </a:tr>
              <a:tr h="3244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17.Дифузія,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осмос. Розчини електролітів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8170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92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2747392"/>
          </a:xfrm>
        </p:spPr>
        <p:txBody>
          <a:bodyPr>
            <a:noAutofit/>
          </a:bodyPr>
          <a:lstStyle/>
          <a:p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18.Колоїдна хімія. Адсорбція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19.Дисперсні системи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20.Колоїдні системи. Добування, будова, властивості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21.Грубодисперсні системи ПАР.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22.Високомолекулярні сполуки. Властивості розчинів ВМС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44 год.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3140968"/>
            <a:ext cx="6480720" cy="33123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вираження та розрахунок  концентрацій в </a:t>
            </a:r>
            <a:r>
              <a:rPr lang="uk-UA" sz="24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титриметричному</a:t>
            </a:r>
            <a:r>
              <a:rPr lang="uk-UA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аналізі</a:t>
            </a:r>
          </a:p>
          <a:p>
            <a:endParaRPr lang="uk-UA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 та задач по темі: «Основи хімічної термодинаміки»</a:t>
            </a:r>
          </a:p>
          <a:p>
            <a:pPr marL="0" indent="0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год.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340768"/>
            <a:ext cx="6347714" cy="5184576"/>
          </a:xfrm>
        </p:spPr>
        <p:txBody>
          <a:bodyPr>
            <a:normAutofit/>
          </a:bodyPr>
          <a:lstStyle/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Кількісний аналіз. Класифікація аналітичних методів.  Практичне використання та хімізм методів.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хімічної термодинаміки. Хімічна кінетика і рівновага.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4 год.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09600"/>
            <a:ext cx="7128792" cy="803176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ставиться, якщо у відповідях здобувач освіти виявив всебічні, систематизовані,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-оцінка «добре»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uk-UA" sz="16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у відповідях на запитання здобувач освіти виявив повне знання програмного матеріалу на рівні аналітичного відтворення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6347713" cy="57606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uk-UA" sz="2200" b="1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РЕКОМЕНДОВАНІ ДЖЕРЕЛА ІНФОРМАЦІЇ</a:t>
            </a:r>
            <a: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7056784" cy="5145376"/>
          </a:xfrm>
        </p:spPr>
        <p:txBody>
          <a:bodyPr>
            <a:normAutofit fontScale="25000" lnSpcReduction="20000"/>
          </a:bodyPr>
          <a:lstStyle/>
          <a:p>
            <a:pPr marL="0" lvl="0" indent="0" algn="ctr">
              <a:buClr>
                <a:srgbClr val="5FCBEF"/>
              </a:buClr>
              <a:buNone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1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Михалічко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Б.М. Курс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загальної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Теоретичні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основи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К.: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Знання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2009. – 548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2.Лабораторний практикум з аналітичної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хімії.Кількісний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аналіз:навчальний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посібник.М.М.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Більченко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Суми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Університетська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книга, Стереотип. 2024.-142с.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3.Ліпатніков В.Є., Казаков К.М.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К.: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Вища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школа, 2009. – 195 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4.Скоробагатий Я.П.,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Федорко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В.Ф.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сировини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матеріалів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та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фізико-хімічні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ЛВ», 2010. – 248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5.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Слободнюк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Р.Є.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 , 2007. – 336 с.. 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6.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Підручник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/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Л.С.Воловик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Є.І.Ковалевська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В.В.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Манк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   та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ін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.; За ред. проф. В.В. Манка. – К.: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Фірма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«ІНКОС», Центр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навчальної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літератури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2007. – 196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7. Цветкова Л.Б.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задачі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Магнолія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2006» , 2008. – 415 с. </a:t>
            </a:r>
            <a:endParaRPr lang="uk-UA" sz="5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uk-UA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8..Рева Л.Д.,Чхало Г.М. Аналітична хімія. Якісний аналіз:</a:t>
            </a:r>
            <a:r>
              <a:rPr lang="uk-UA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навч.-метод.посібник.-</a:t>
            </a:r>
            <a:r>
              <a:rPr lang="uk-UA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К.: ВСВ  «Медицина»,2017.-280с.</a:t>
            </a:r>
            <a:endParaRPr lang="ru-RU" sz="56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33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33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3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6400" dirty="0">
                <a:latin typeface="Times New Roman"/>
                <a:ea typeface="Times New Roman"/>
              </a:rPr>
              <a:t> </a:t>
            </a:r>
          </a:p>
          <a:p>
            <a:pPr>
              <a:lnSpc>
                <a:spcPct val="120000"/>
              </a:lnSpc>
            </a:pPr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val="8743162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949</TotalTime>
  <Words>791</Words>
  <Application>Microsoft Office PowerPoint</Application>
  <PresentationFormat>Екран (4:3)</PresentationFormat>
  <Paragraphs>160</Paragraphs>
  <Slides>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Грань</vt:lpstr>
      <vt:lpstr>Аналітична  і фізколоїдна хімія (ПЗСО) </vt:lpstr>
      <vt:lpstr>Презентація PowerPoint</vt:lpstr>
      <vt:lpstr> </vt:lpstr>
      <vt:lpstr>Презентація PowerPoint</vt:lpstr>
      <vt:lpstr>Презентація PowerPoint</vt:lpstr>
      <vt:lpstr>18.Колоїдна хімія. Адсорбція 19.Дисперсні системи 20.Колоїдні системи. Добування, будова, властивості 21.Грубодисперсні системи ПАР. 22.Високомолекулярні сполуки. Властивості розчинів ВМС  Всього 44 год.  Практичні заняття</vt:lpstr>
      <vt:lpstr>Семінарські заняття</vt:lpstr>
      <vt:lpstr>Критерії та порядок оцінювання результатів навчання  Високий рівень знань  -   оцінка «відмінно» 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-оцінка «добре»  • 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 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 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РЕКОМЕНДОВАНІ ДЖЕРЕЛА ІНФОРМАЦІЇ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114</cp:revision>
  <cp:lastPrinted>2025-06-11T12:28:56Z</cp:lastPrinted>
  <dcterms:created xsi:type="dcterms:W3CDTF">2024-02-06T17:10:51Z</dcterms:created>
  <dcterms:modified xsi:type="dcterms:W3CDTF">2025-08-20T12:00:47Z</dcterms:modified>
</cp:coreProperties>
</file>