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  і фізколоїдна хімія</a:t>
            </a:r>
            <a: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(БЗСО)</a:t>
            </a: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254287"/>
              </p:ext>
            </p:extLst>
          </p:nvPr>
        </p:nvGraphicFramePr>
        <p:xfrm>
          <a:off x="-267" y="0"/>
          <a:ext cx="9144000" cy="708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37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системи спеціальних знань  та навичок щодо основних методів дослідження хімічного складу речовин для визначення якісного і кількісного складу сировини, напівфабрикатів кулінарної та кондитерської продукції ; щодо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фізикохімічних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процесів які використовуються в технології виробництва продуктів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харчуванняь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які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.формують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  при дослідженні якості готової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прдукції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та напівфабрикатів.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аналітичні  методи дослідження хімічних речовин, які використовуються  в харчовій промисловості, зрозуміти хімізм процесів зміни речовин, що проходять при технологічній  обробці продуктів, роль органічних і неорганічних  сполук у збагаченні харчової цінності, смаку, аромату продуктів.</a:t>
            </a:r>
          </a:p>
          <a:p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застосовувати знання у практичних ситуаціях.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1163216"/>
          </a:xfrm>
        </p:spPr>
        <p:txBody>
          <a:bodyPr>
            <a:noAutofit/>
          </a:bodyPr>
          <a:lstStyle/>
          <a:p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988840"/>
            <a:ext cx="6480720" cy="27363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титриметричному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задач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 аналіз. Класифікація аналітичних методів.  Практичне використання та хімізм методів.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хімічної термодинаміки. Хімічна кінетика і рівновага.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524" y="30985"/>
            <a:ext cx="7920880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 оцінка «добре»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uk-UA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у відповідях на запитання здобувач освіти виявив повне знання програмного матеріалу на рівні аналітичного відтворення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6347713" cy="57606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uk-UA" sz="2200" b="1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РЕКОМЕНДОВАНІ ДЖЕРЕЛА ІНФОРМАЦІЇ</a:t>
            </a:r>
            <a: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5145376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Clr>
                <a:srgbClr val="5FCBEF"/>
              </a:buClr>
              <a:buNone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1.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Михалічко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Б.М. Курс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загальної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основи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Знання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2009. – 548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2.Лабораторний практикум з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аналітичної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хімії.Кількісний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аналіз:навчальний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посібник.М.М.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Більченко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Суми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Університетська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книга, Стереотип. 2024.-142с.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3.Ліпатніков В.Є., Казаков К.М.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Вища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школа, 2009. – 195 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4.Скоробагатий Я.П.,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Федорко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В.Ф.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сировини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матеріалів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та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фізико-хімічні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ЛВ», 2010. – 248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5.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Слободнюк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Р.Є.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 , 2007. – 336 с.. 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6.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Підручник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/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Л.С.Воловик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Є.І.Ковалевська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В.В.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Манк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   та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ін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.; За ред. проф. В.В. Манка. –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Фірма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«ІНКОС», Центр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літератури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2007. – 196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7. Цветкова Л.Б.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задачі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Магнолія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2006» , 2008. – 415 с. </a:t>
            </a:r>
            <a:endParaRPr lang="uk-UA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uk-UA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8..Рева Л.Д.,Чхало Г.М. Аналітична хімія. Якісний аналіз:</a:t>
            </a:r>
            <a:r>
              <a:rPr lang="uk-UA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навч.-метод.посібник.-</a:t>
            </a:r>
            <a:r>
              <a:rPr lang="uk-UA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К.: ВСВ  «Медицина»,2017.-280с.</a:t>
            </a: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</a:pP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8743162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962</TotalTime>
  <Words>529</Words>
  <Application>Microsoft Office PowerPoint</Application>
  <PresentationFormat>Екран (4:3)</PresentationFormat>
  <Paragraphs>95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Грань</vt:lpstr>
      <vt:lpstr>Аналітична  і фізколоїдна хімія (БЗСО)</vt:lpstr>
      <vt:lpstr>Презентація PowerPoint</vt:lpstr>
      <vt:lpstr> </vt:lpstr>
      <vt:lpstr>Презентація PowerPoint</vt:lpstr>
      <vt:lpstr> Практичні заняття</vt:lpstr>
      <vt:lpstr>Семінарські заняття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 оцінка «добре»  •ставиться,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РЕКОМЕНДОВАНІ ДЖЕРЕЛА ІНФОРМАЦІЇ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116</cp:revision>
  <cp:lastPrinted>2025-06-11T12:28:56Z</cp:lastPrinted>
  <dcterms:created xsi:type="dcterms:W3CDTF">2024-02-06T17:10:51Z</dcterms:created>
  <dcterms:modified xsi:type="dcterms:W3CDTF">2025-08-20T12:00:15Z</dcterms:modified>
</cp:coreProperties>
</file>