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1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  <p:sldMasterId id="2147483652" r:id="rId2"/>
    <p:sldMasterId id="2147483654" r:id="rId3"/>
    <p:sldMasterId id="2147483656" r:id="rId4"/>
    <p:sldMasterId id="2147483658" r:id="rId5"/>
    <p:sldMasterId id="2147483660" r:id="rId6"/>
    <p:sldMasterId id="2147483662" r:id="rId7"/>
    <p:sldMasterId id="2147483664" r:id="rId8"/>
    <p:sldMasterId id="2147483666" r:id="rId9"/>
    <p:sldMasterId id="2147483670" r:id="rId10"/>
    <p:sldMasterId id="2147483676" r:id="rId11"/>
    <p:sldMasterId id="2147483678" r:id="rId12"/>
    <p:sldMasterId id="2147483921" r:id="rId13"/>
    <p:sldMasterId id="2147484207" r:id="rId14"/>
  </p:sldMasterIdLst>
  <p:notesMasterIdLst>
    <p:notesMasterId r:id="rId27"/>
  </p:notesMasterIdLst>
  <p:sldIdLst>
    <p:sldId id="256" r:id="rId15"/>
    <p:sldId id="257" r:id="rId16"/>
    <p:sldId id="258" r:id="rId17"/>
    <p:sldId id="259" r:id="rId18"/>
    <p:sldId id="260" r:id="rId19"/>
    <p:sldId id="269" r:id="rId20"/>
    <p:sldId id="264" r:id="rId21"/>
    <p:sldId id="270" r:id="rId22"/>
    <p:sldId id="266" r:id="rId23"/>
    <p:sldId id="267" r:id="rId24"/>
    <p:sldId id="268" r:id="rId25"/>
    <p:sldId id="271" r:id="rId26"/>
  </p:sldIdLst>
  <p:sldSz cx="9144000" cy="6858000" type="screen4x3"/>
  <p:notesSz cx="7559675" cy="10691813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803" autoAdjust="0"/>
  </p:normalViewPr>
  <p:slideViewPr>
    <p:cSldViewPr snapToGrid="0">
      <p:cViewPr varScale="1">
        <p:scale>
          <a:sx n="79" d="100"/>
          <a:sy n="79" d="100"/>
        </p:scale>
        <p:origin x="157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6E625-E64D-4495-A5B8-460CFE921EB0}" type="datetimeFigureOut">
              <a:rPr lang="uk-UA" smtClean="0"/>
              <a:t>01.10.2025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4775" y="1336675"/>
            <a:ext cx="4810125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2C8CEE-0B86-48DE-B294-7194C4249A55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456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2C8CEE-0B86-48DE-B294-7194C4249A55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92662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8248B292-A730-47BB-9732-6AA1ED81389B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4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5"/>
          </p:nvPr>
        </p:nvSpPr>
        <p:spPr/>
        <p:txBody>
          <a:bodyPr/>
          <a:lstStyle/>
          <a:p>
            <a:fld id="{DA0C2DB1-8965-465F-A9C4-BBCC8336EEC8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6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4"/>
          </p:nvPr>
        </p:nvSpPr>
        <p:spPr/>
        <p:txBody>
          <a:bodyPr/>
          <a:lstStyle/>
          <a:p>
            <a:fld id="{02F0777C-8B39-4185-9C5C-08BBD19DE09A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47"/>
          </p:nvPr>
        </p:nvSpPr>
        <p:spPr/>
        <p:txBody>
          <a:bodyPr/>
          <a:lstStyle/>
          <a:p>
            <a:fld id="{BA942BB2-E7ED-4E2C-823A-812256AE4E05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4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F530A742-B8FA-405D-8556-B7E2E9047036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‹#›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590519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F530A742-B8FA-405D-8556-B7E2E9047036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‹#›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15719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F530A742-B8FA-405D-8556-B7E2E9047036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‹#›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643561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F530A742-B8FA-405D-8556-B7E2E9047036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‹#›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34089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F530A742-B8FA-405D-8556-B7E2E9047036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‹#›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77684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F530A742-B8FA-405D-8556-B7E2E9047036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‹#›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72482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F530A742-B8FA-405D-8556-B7E2E9047036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‹#›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7556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E43B08D3-5FEF-4DBD-9FD2-3735FDECAEE4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F530A742-B8FA-405D-8556-B7E2E9047036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‹#›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49246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F530A742-B8FA-405D-8556-B7E2E9047036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‹#›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7759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1AEA04C0-E9EF-4095-960F-7E40EB457E6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‹#›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193423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1AEA04C0-E9EF-4095-960F-7E40EB457E6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‹#›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7061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1AEA04C0-E9EF-4095-960F-7E40EB457E6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‹#›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38149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1AEA04C0-E9EF-4095-960F-7E40EB457E6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‹#›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776456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1AEA04C0-E9EF-4095-960F-7E40EB457E6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‹#›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34530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F530A742-B8FA-405D-8556-B7E2E9047036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‹#›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49481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F530A742-B8FA-405D-8556-B7E2E9047036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‹#›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3160397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6A912A09-1F61-4B77-A32F-B781C1C553F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‹#›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1399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fld id="{27AF08F8-1609-49EC-BFC6-79B75AAE2A6E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6A912A09-1F61-4B77-A32F-B781C1C553F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‹#›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038842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6A912A09-1F61-4B77-A32F-B781C1C553F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‹#›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42735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6A912A09-1F61-4B77-A32F-B781C1C553F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‹#›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291495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6A912A09-1F61-4B77-A32F-B781C1C553F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‹#›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8576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6A912A09-1F61-4B77-A32F-B781C1C553F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‹#›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76458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6A912A09-1F61-4B77-A32F-B781C1C553F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‹#›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567529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6A912A09-1F61-4B77-A32F-B781C1C553F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‹#›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1824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6A912A09-1F61-4B77-A32F-B781C1C553F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‹#›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520255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1AEA04C0-E9EF-4095-960F-7E40EB457E6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‹#›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383694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1AEA04C0-E9EF-4095-960F-7E40EB457E6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‹#›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356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lstStyle/>
          <a:p>
            <a:fld id="{C524E228-BEF4-4E45-A7D5-A3DEA182F7B0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1AEA04C0-E9EF-4095-960F-7E40EB457E6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‹#›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44637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1AEA04C0-E9EF-4095-960F-7E40EB457E6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‹#›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622091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1AEA04C0-E9EF-4095-960F-7E40EB457E6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‹#›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6123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1AEA04C0-E9EF-4095-960F-7E40EB457E6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‹#›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5571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6A912A09-1F61-4B77-A32F-B781C1C553F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‹#›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48205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6A912A09-1F61-4B77-A32F-B781C1C553F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‹#›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279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6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7"/>
          </p:nvPr>
        </p:nvSpPr>
        <p:spPr/>
        <p:txBody>
          <a:bodyPr/>
          <a:lstStyle/>
          <a:p>
            <a:fld id="{2904094E-F38B-4810-9D7D-CE7B8E84CCF0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8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9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0"/>
          </p:nvPr>
        </p:nvSpPr>
        <p:spPr/>
        <p:txBody>
          <a:bodyPr/>
          <a:lstStyle/>
          <a:p>
            <a:fld id="{2242DE7F-8387-45B8-8228-8F955491DBA5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3"/>
          </p:nvPr>
        </p:nvSpPr>
        <p:spPr/>
        <p:txBody>
          <a:bodyPr/>
          <a:lstStyle/>
          <a:p>
            <a:fld id="{8B0E3E57-8307-4605-87CF-705BF5FE96CE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24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uk-UA" sz="44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uk-UA" sz="32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5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6"/>
          </p:nvPr>
        </p:nvSpPr>
        <p:spPr/>
        <p:txBody>
          <a:bodyPr/>
          <a:lstStyle/>
          <a:p>
            <a:fld id="{75FB06BD-BE39-4C69-BD73-C07B857350C3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27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8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9"/>
          </p:nvPr>
        </p:nvSpPr>
        <p:spPr/>
        <p:txBody>
          <a:bodyPr/>
          <a:lstStyle/>
          <a:p>
            <a:fld id="{1FA3E476-B737-4553-9839-8E78A527C02A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0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13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14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16"/>
          <p:cNvGrpSpPr/>
          <p:nvPr/>
        </p:nvGrpSpPr>
        <p:grpSpPr>
          <a:xfrm>
            <a:off x="-8640" y="-8640"/>
            <a:ext cx="9169200" cy="6873120"/>
            <a:chOff x="-8640" y="-8640"/>
            <a:chExt cx="9169200" cy="6873120"/>
          </a:xfrm>
        </p:grpSpPr>
        <p:sp>
          <p:nvSpPr>
            <p:cNvPr id="30" name="Freeform 6"/>
            <p:cNvSpPr/>
            <p:nvPr/>
          </p:nvSpPr>
          <p:spPr>
            <a:xfrm>
              <a:off x="-8640" y="4013280"/>
              <a:ext cx="455040" cy="2851200"/>
            </a:xfrm>
            <a:custGeom>
              <a:avLst/>
              <a:gdLst>
                <a:gd name="textAreaLeft" fmla="*/ 0 w 455040"/>
                <a:gd name="textAreaRight" fmla="*/ 457200 w 455040"/>
                <a:gd name="textAreaTop" fmla="*/ 0 h 2851200"/>
                <a:gd name="textAreaBottom" fmla="*/ 2853360 h 28512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cxnSp>
          <p:nvCxnSpPr>
            <p:cNvPr id="31" name="Straight Connector 7"/>
            <p:cNvCxnSpPr/>
            <p:nvPr/>
          </p:nvCxnSpPr>
          <p:spPr>
            <a:xfrm flipV="1">
              <a:off x="5130720" y="4175280"/>
              <a:ext cx="4024440" cy="268488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cxnSp>
          <p:nvCxnSpPr>
            <p:cNvPr id="32" name="Straight Connector 8"/>
            <p:cNvCxnSpPr/>
            <p:nvPr/>
          </p:nvCxnSpPr>
          <p:spPr>
            <a:xfrm>
              <a:off x="7042680" y="0"/>
              <a:ext cx="1221120" cy="686016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sp>
          <p:nvSpPr>
            <p:cNvPr id="33" name="Freeform 9"/>
            <p:cNvSpPr/>
            <p:nvPr/>
          </p:nvSpPr>
          <p:spPr>
            <a:xfrm>
              <a:off x="6891840" y="0"/>
              <a:ext cx="2267280" cy="6864480"/>
            </a:xfrm>
            <a:custGeom>
              <a:avLst/>
              <a:gdLst>
                <a:gd name="textAreaLeft" fmla="*/ 0 w 2267280"/>
                <a:gd name="textAreaRight" fmla="*/ 2269440 w 2267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4" name="Freeform 10"/>
            <p:cNvSpPr/>
            <p:nvPr/>
          </p:nvSpPr>
          <p:spPr>
            <a:xfrm>
              <a:off x="7205040" y="-8640"/>
              <a:ext cx="1946160" cy="6864480"/>
            </a:xfrm>
            <a:custGeom>
              <a:avLst/>
              <a:gdLst>
                <a:gd name="textAreaLeft" fmla="*/ 0 w 1946160"/>
                <a:gd name="textAreaRight" fmla="*/ 1948320 w 19461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5" name="Freeform 11"/>
            <p:cNvSpPr/>
            <p:nvPr/>
          </p:nvSpPr>
          <p:spPr>
            <a:xfrm>
              <a:off x="6638040" y="3920040"/>
              <a:ext cx="2511360" cy="2935800"/>
            </a:xfrm>
            <a:custGeom>
              <a:avLst/>
              <a:gdLst>
                <a:gd name="textAreaLeft" fmla="*/ 0 w 2511360"/>
                <a:gd name="textAreaRight" fmla="*/ 2513520 w 2511360"/>
                <a:gd name="textAreaTop" fmla="*/ 0 h 2935800"/>
                <a:gd name="textAreaBottom" fmla="*/ 2937960 h 29358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6" name="Freeform 12"/>
            <p:cNvSpPr/>
            <p:nvPr/>
          </p:nvSpPr>
          <p:spPr>
            <a:xfrm>
              <a:off x="7010280" y="-8640"/>
              <a:ext cx="2140560" cy="6864480"/>
            </a:xfrm>
            <a:custGeom>
              <a:avLst/>
              <a:gdLst>
                <a:gd name="textAreaLeft" fmla="*/ 0 w 2140560"/>
                <a:gd name="textAreaRight" fmla="*/ 2142720 w 21405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7" name="Freeform 13"/>
            <p:cNvSpPr/>
            <p:nvPr/>
          </p:nvSpPr>
          <p:spPr>
            <a:xfrm>
              <a:off x="8295840" y="-8640"/>
              <a:ext cx="855360" cy="6864480"/>
            </a:xfrm>
            <a:custGeom>
              <a:avLst/>
              <a:gdLst>
                <a:gd name="textAreaLeft" fmla="*/ 0 w 855360"/>
                <a:gd name="textAreaRight" fmla="*/ 857520 w 8553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8" name="Freeform 14"/>
            <p:cNvSpPr/>
            <p:nvPr/>
          </p:nvSpPr>
          <p:spPr>
            <a:xfrm>
              <a:off x="8094240" y="-8640"/>
              <a:ext cx="1064520" cy="6864480"/>
            </a:xfrm>
            <a:custGeom>
              <a:avLst/>
              <a:gdLst>
                <a:gd name="textAreaLeft" fmla="*/ 0 w 1064520"/>
                <a:gd name="textAreaRight" fmla="*/ 1066680 w 106452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39" name="Freeform 15"/>
            <p:cNvSpPr/>
            <p:nvPr/>
          </p:nvSpPr>
          <p:spPr>
            <a:xfrm>
              <a:off x="8068680" y="4893840"/>
              <a:ext cx="1091880" cy="1962000"/>
            </a:xfrm>
            <a:custGeom>
              <a:avLst/>
              <a:gdLst>
                <a:gd name="textAreaLeft" fmla="*/ 0 w 1091880"/>
                <a:gd name="textAreaRight" fmla="*/ 1094040 w 1091880"/>
                <a:gd name="textAreaTop" fmla="*/ 0 h 1962000"/>
                <a:gd name="textAreaBottom" fmla="*/ 1964160 h 19620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40" name="PlaceHolder 1"/>
          <p:cNvSpPr>
            <a:spLocks noGrp="1"/>
          </p:cNvSpPr>
          <p:nvPr>
            <p:ph type="ftr" idx="4"/>
          </p:nvPr>
        </p:nvSpPr>
        <p:spPr>
          <a:xfrm>
            <a:off x="609480" y="6041520"/>
            <a:ext cx="462096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uk-UA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sldNum" idx="5"/>
          </p:nvPr>
        </p:nvSpPr>
        <p:spPr>
          <a:xfrm>
            <a:off x="6444720" y="6041520"/>
            <a:ext cx="51048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uk-UA" sz="900" b="0" u="none" strike="noStrike">
                <a:solidFill>
                  <a:schemeClr val="accent1"/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1AEA04C0-E9EF-4095-960F-7E40EB457E6E}" type="slidenum">
              <a:rPr lang="uk-UA" sz="900" b="0" u="none" strike="noStrike">
                <a:solidFill>
                  <a:schemeClr val="accent1"/>
                </a:solidFill>
                <a:uFillTx/>
                <a:latin typeface="Trebuchet MS"/>
              </a:rPr>
              <a:t>‹#›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dt" idx="6"/>
          </p:nvPr>
        </p:nvSpPr>
        <p:spPr>
          <a:xfrm>
            <a:off x="5405400" y="6041520"/>
            <a:ext cx="6818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uk-UA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" name="Group 16"/>
          <p:cNvGrpSpPr/>
          <p:nvPr/>
        </p:nvGrpSpPr>
        <p:grpSpPr>
          <a:xfrm>
            <a:off x="-8640" y="-8640"/>
            <a:ext cx="9169200" cy="6873120"/>
            <a:chOff x="-8640" y="-8640"/>
            <a:chExt cx="9169200" cy="6873120"/>
          </a:xfrm>
        </p:grpSpPr>
        <p:sp>
          <p:nvSpPr>
            <p:cNvPr id="184" name="Freeform 6"/>
            <p:cNvSpPr/>
            <p:nvPr/>
          </p:nvSpPr>
          <p:spPr>
            <a:xfrm>
              <a:off x="-8640" y="4013280"/>
              <a:ext cx="455040" cy="2851200"/>
            </a:xfrm>
            <a:custGeom>
              <a:avLst/>
              <a:gdLst>
                <a:gd name="textAreaLeft" fmla="*/ 0 w 455040"/>
                <a:gd name="textAreaRight" fmla="*/ 457200 w 455040"/>
                <a:gd name="textAreaTop" fmla="*/ 0 h 2851200"/>
                <a:gd name="textAreaBottom" fmla="*/ 2853360 h 28512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cxnSp>
          <p:nvCxnSpPr>
            <p:cNvPr id="185" name="Straight Connector 7"/>
            <p:cNvCxnSpPr/>
            <p:nvPr/>
          </p:nvCxnSpPr>
          <p:spPr>
            <a:xfrm flipV="1">
              <a:off x="5130720" y="4175280"/>
              <a:ext cx="4024440" cy="268488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cxnSp>
          <p:nvCxnSpPr>
            <p:cNvPr id="186" name="Straight Connector 8"/>
            <p:cNvCxnSpPr/>
            <p:nvPr/>
          </p:nvCxnSpPr>
          <p:spPr>
            <a:xfrm>
              <a:off x="7042680" y="0"/>
              <a:ext cx="1221120" cy="686016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sp>
          <p:nvSpPr>
            <p:cNvPr id="187" name="Freeform 9"/>
            <p:cNvSpPr/>
            <p:nvPr/>
          </p:nvSpPr>
          <p:spPr>
            <a:xfrm>
              <a:off x="6891840" y="0"/>
              <a:ext cx="2267280" cy="6864480"/>
            </a:xfrm>
            <a:custGeom>
              <a:avLst/>
              <a:gdLst>
                <a:gd name="textAreaLeft" fmla="*/ 0 w 2267280"/>
                <a:gd name="textAreaRight" fmla="*/ 2269440 w 2267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88" name="Freeform 10"/>
            <p:cNvSpPr/>
            <p:nvPr/>
          </p:nvSpPr>
          <p:spPr>
            <a:xfrm>
              <a:off x="7205040" y="-8640"/>
              <a:ext cx="1946160" cy="6864480"/>
            </a:xfrm>
            <a:custGeom>
              <a:avLst/>
              <a:gdLst>
                <a:gd name="textAreaLeft" fmla="*/ 0 w 1946160"/>
                <a:gd name="textAreaRight" fmla="*/ 1948320 w 19461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89" name="Freeform 11"/>
            <p:cNvSpPr/>
            <p:nvPr/>
          </p:nvSpPr>
          <p:spPr>
            <a:xfrm>
              <a:off x="6638040" y="3920040"/>
              <a:ext cx="2511360" cy="2935800"/>
            </a:xfrm>
            <a:custGeom>
              <a:avLst/>
              <a:gdLst>
                <a:gd name="textAreaLeft" fmla="*/ 0 w 2511360"/>
                <a:gd name="textAreaRight" fmla="*/ 2513520 w 2511360"/>
                <a:gd name="textAreaTop" fmla="*/ 0 h 2935800"/>
                <a:gd name="textAreaBottom" fmla="*/ 2937960 h 29358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90" name="Freeform 12"/>
            <p:cNvSpPr/>
            <p:nvPr/>
          </p:nvSpPr>
          <p:spPr>
            <a:xfrm>
              <a:off x="7010280" y="-8640"/>
              <a:ext cx="2140560" cy="6864480"/>
            </a:xfrm>
            <a:custGeom>
              <a:avLst/>
              <a:gdLst>
                <a:gd name="textAreaLeft" fmla="*/ 0 w 2140560"/>
                <a:gd name="textAreaRight" fmla="*/ 2142720 w 21405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91" name="Freeform 13"/>
            <p:cNvSpPr/>
            <p:nvPr/>
          </p:nvSpPr>
          <p:spPr>
            <a:xfrm>
              <a:off x="8295840" y="-8640"/>
              <a:ext cx="855360" cy="6864480"/>
            </a:xfrm>
            <a:custGeom>
              <a:avLst/>
              <a:gdLst>
                <a:gd name="textAreaLeft" fmla="*/ 0 w 855360"/>
                <a:gd name="textAreaRight" fmla="*/ 857520 w 8553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92" name="Freeform 14"/>
            <p:cNvSpPr/>
            <p:nvPr/>
          </p:nvSpPr>
          <p:spPr>
            <a:xfrm>
              <a:off x="8094240" y="-8640"/>
              <a:ext cx="1064520" cy="6864480"/>
            </a:xfrm>
            <a:custGeom>
              <a:avLst/>
              <a:gdLst>
                <a:gd name="textAreaLeft" fmla="*/ 0 w 1064520"/>
                <a:gd name="textAreaRight" fmla="*/ 1066680 w 106452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93" name="Freeform 15"/>
            <p:cNvSpPr/>
            <p:nvPr/>
          </p:nvSpPr>
          <p:spPr>
            <a:xfrm>
              <a:off x="8068680" y="4893840"/>
              <a:ext cx="1091880" cy="1962000"/>
            </a:xfrm>
            <a:custGeom>
              <a:avLst/>
              <a:gdLst>
                <a:gd name="textAreaLeft" fmla="*/ 0 w 1091880"/>
                <a:gd name="textAreaRight" fmla="*/ 1094040 w 1091880"/>
                <a:gd name="textAreaTop" fmla="*/ 0 h 1962000"/>
                <a:gd name="textAreaBottom" fmla="*/ 1964160 h 19620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194" name="PlaceHolder 1"/>
          <p:cNvSpPr>
            <a:spLocks noGrp="1"/>
          </p:cNvSpPr>
          <p:nvPr>
            <p:ph type="ftr" idx="34"/>
          </p:nvPr>
        </p:nvSpPr>
        <p:spPr>
          <a:xfrm>
            <a:off x="609480" y="6041520"/>
            <a:ext cx="462096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uk-UA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</a:p>
        </p:txBody>
      </p:sp>
      <p:sp>
        <p:nvSpPr>
          <p:cNvPr id="195" name="PlaceHolder 2"/>
          <p:cNvSpPr>
            <a:spLocks noGrp="1"/>
          </p:cNvSpPr>
          <p:nvPr>
            <p:ph type="sldNum" idx="35"/>
          </p:nvPr>
        </p:nvSpPr>
        <p:spPr>
          <a:xfrm>
            <a:off x="6444720" y="6041520"/>
            <a:ext cx="51048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uk-UA" sz="900" b="0" u="none" strike="noStrike">
                <a:solidFill>
                  <a:schemeClr val="accent1"/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0E7E9E69-77C4-408A-8E55-D05A03F27511}" type="slidenum">
              <a:rPr lang="uk-UA" sz="900" b="0" u="none" strike="noStrike">
                <a:solidFill>
                  <a:schemeClr val="accent1"/>
                </a:solidFill>
                <a:uFillTx/>
                <a:latin typeface="Trebuchet MS"/>
              </a:rPr>
              <a:t>‹#›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dt" idx="36"/>
          </p:nvPr>
        </p:nvSpPr>
        <p:spPr>
          <a:xfrm>
            <a:off x="5405400" y="6041520"/>
            <a:ext cx="6818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uk-UA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Group 16"/>
          <p:cNvGrpSpPr/>
          <p:nvPr/>
        </p:nvGrpSpPr>
        <p:grpSpPr>
          <a:xfrm>
            <a:off x="-8640" y="-8640"/>
            <a:ext cx="9169200" cy="6873120"/>
            <a:chOff x="-8640" y="-8640"/>
            <a:chExt cx="9169200" cy="6873120"/>
          </a:xfrm>
        </p:grpSpPr>
        <p:sp>
          <p:nvSpPr>
            <p:cNvPr id="231" name="Freeform 6"/>
            <p:cNvSpPr/>
            <p:nvPr/>
          </p:nvSpPr>
          <p:spPr>
            <a:xfrm>
              <a:off x="-8640" y="4013280"/>
              <a:ext cx="455040" cy="2851200"/>
            </a:xfrm>
            <a:custGeom>
              <a:avLst/>
              <a:gdLst>
                <a:gd name="textAreaLeft" fmla="*/ 0 w 455040"/>
                <a:gd name="textAreaRight" fmla="*/ 457200 w 455040"/>
                <a:gd name="textAreaTop" fmla="*/ 0 h 2851200"/>
                <a:gd name="textAreaBottom" fmla="*/ 2853360 h 28512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cxnSp>
          <p:nvCxnSpPr>
            <p:cNvPr id="232" name="Straight Connector 7"/>
            <p:cNvCxnSpPr/>
            <p:nvPr/>
          </p:nvCxnSpPr>
          <p:spPr>
            <a:xfrm flipV="1">
              <a:off x="5130720" y="4175280"/>
              <a:ext cx="4024440" cy="268488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cxnSp>
          <p:nvCxnSpPr>
            <p:cNvPr id="233" name="Straight Connector 8"/>
            <p:cNvCxnSpPr/>
            <p:nvPr/>
          </p:nvCxnSpPr>
          <p:spPr>
            <a:xfrm>
              <a:off x="7042680" y="0"/>
              <a:ext cx="1221120" cy="686016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sp>
          <p:nvSpPr>
            <p:cNvPr id="234" name="Freeform 9"/>
            <p:cNvSpPr/>
            <p:nvPr/>
          </p:nvSpPr>
          <p:spPr>
            <a:xfrm>
              <a:off x="6891840" y="0"/>
              <a:ext cx="2267280" cy="6864480"/>
            </a:xfrm>
            <a:custGeom>
              <a:avLst/>
              <a:gdLst>
                <a:gd name="textAreaLeft" fmla="*/ 0 w 2267280"/>
                <a:gd name="textAreaRight" fmla="*/ 2269440 w 2267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35" name="Freeform 10"/>
            <p:cNvSpPr/>
            <p:nvPr/>
          </p:nvSpPr>
          <p:spPr>
            <a:xfrm>
              <a:off x="7205040" y="-8640"/>
              <a:ext cx="1946160" cy="6864480"/>
            </a:xfrm>
            <a:custGeom>
              <a:avLst/>
              <a:gdLst>
                <a:gd name="textAreaLeft" fmla="*/ 0 w 1946160"/>
                <a:gd name="textAreaRight" fmla="*/ 1948320 w 19461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36" name="Freeform 11"/>
            <p:cNvSpPr/>
            <p:nvPr/>
          </p:nvSpPr>
          <p:spPr>
            <a:xfrm>
              <a:off x="6638040" y="3920040"/>
              <a:ext cx="2511360" cy="2935800"/>
            </a:xfrm>
            <a:custGeom>
              <a:avLst/>
              <a:gdLst>
                <a:gd name="textAreaLeft" fmla="*/ 0 w 2511360"/>
                <a:gd name="textAreaRight" fmla="*/ 2513520 w 2511360"/>
                <a:gd name="textAreaTop" fmla="*/ 0 h 2935800"/>
                <a:gd name="textAreaBottom" fmla="*/ 2937960 h 29358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37" name="Freeform 12"/>
            <p:cNvSpPr/>
            <p:nvPr/>
          </p:nvSpPr>
          <p:spPr>
            <a:xfrm>
              <a:off x="7010280" y="-8640"/>
              <a:ext cx="2140560" cy="6864480"/>
            </a:xfrm>
            <a:custGeom>
              <a:avLst/>
              <a:gdLst>
                <a:gd name="textAreaLeft" fmla="*/ 0 w 2140560"/>
                <a:gd name="textAreaRight" fmla="*/ 2142720 w 21405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38" name="Freeform 13"/>
            <p:cNvSpPr/>
            <p:nvPr/>
          </p:nvSpPr>
          <p:spPr>
            <a:xfrm>
              <a:off x="8295840" y="-8640"/>
              <a:ext cx="855360" cy="6864480"/>
            </a:xfrm>
            <a:custGeom>
              <a:avLst/>
              <a:gdLst>
                <a:gd name="textAreaLeft" fmla="*/ 0 w 855360"/>
                <a:gd name="textAreaRight" fmla="*/ 857520 w 8553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39" name="Freeform 14"/>
            <p:cNvSpPr/>
            <p:nvPr/>
          </p:nvSpPr>
          <p:spPr>
            <a:xfrm>
              <a:off x="8094240" y="-8640"/>
              <a:ext cx="1064520" cy="6864480"/>
            </a:xfrm>
            <a:custGeom>
              <a:avLst/>
              <a:gdLst>
                <a:gd name="textAreaLeft" fmla="*/ 0 w 1064520"/>
                <a:gd name="textAreaRight" fmla="*/ 1066680 w 106452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40" name="Freeform 15"/>
            <p:cNvSpPr/>
            <p:nvPr/>
          </p:nvSpPr>
          <p:spPr>
            <a:xfrm>
              <a:off x="8068680" y="4893840"/>
              <a:ext cx="1091880" cy="1962000"/>
            </a:xfrm>
            <a:custGeom>
              <a:avLst/>
              <a:gdLst>
                <a:gd name="textAreaLeft" fmla="*/ 0 w 1091880"/>
                <a:gd name="textAreaRight" fmla="*/ 1094040 w 1091880"/>
                <a:gd name="textAreaTop" fmla="*/ 0 h 1962000"/>
                <a:gd name="textAreaBottom" fmla="*/ 1964160 h 19620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241" name="PlaceHolder 1"/>
          <p:cNvSpPr>
            <a:spLocks noGrp="1"/>
          </p:cNvSpPr>
          <p:nvPr>
            <p:ph type="ftr" idx="43"/>
          </p:nvPr>
        </p:nvSpPr>
        <p:spPr>
          <a:xfrm>
            <a:off x="609480" y="6041520"/>
            <a:ext cx="462096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uk-UA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</a:p>
        </p:txBody>
      </p:sp>
      <p:sp>
        <p:nvSpPr>
          <p:cNvPr id="242" name="PlaceHolder 2"/>
          <p:cNvSpPr>
            <a:spLocks noGrp="1"/>
          </p:cNvSpPr>
          <p:nvPr>
            <p:ph type="sldNum" idx="44"/>
          </p:nvPr>
        </p:nvSpPr>
        <p:spPr>
          <a:xfrm>
            <a:off x="6444720" y="6041520"/>
            <a:ext cx="51048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uk-UA" sz="900" b="0" u="none" strike="noStrike">
                <a:solidFill>
                  <a:schemeClr val="accent1"/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5AC8CB75-1FF7-426A-8AAA-17AE0E1FAAD0}" type="slidenum">
              <a:rPr lang="uk-UA" sz="900" b="0" u="none" strike="noStrike">
                <a:solidFill>
                  <a:schemeClr val="accent1"/>
                </a:solidFill>
                <a:uFillTx/>
                <a:latin typeface="Trebuchet MS"/>
              </a:rPr>
              <a:t>‹#›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 type="dt" idx="45"/>
          </p:nvPr>
        </p:nvSpPr>
        <p:spPr>
          <a:xfrm>
            <a:off x="5405400" y="6041520"/>
            <a:ext cx="6818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uk-UA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roup 16"/>
          <p:cNvGrpSpPr/>
          <p:nvPr/>
        </p:nvGrpSpPr>
        <p:grpSpPr>
          <a:xfrm>
            <a:off x="-8640" y="-8640"/>
            <a:ext cx="9169200" cy="6873120"/>
            <a:chOff x="-8640" y="-8640"/>
            <a:chExt cx="9169200" cy="6873120"/>
          </a:xfrm>
        </p:grpSpPr>
        <p:sp>
          <p:nvSpPr>
            <p:cNvPr id="245" name="Freeform 6"/>
            <p:cNvSpPr/>
            <p:nvPr/>
          </p:nvSpPr>
          <p:spPr>
            <a:xfrm>
              <a:off x="-8640" y="4013280"/>
              <a:ext cx="455040" cy="2851200"/>
            </a:xfrm>
            <a:custGeom>
              <a:avLst/>
              <a:gdLst>
                <a:gd name="textAreaLeft" fmla="*/ 0 w 455040"/>
                <a:gd name="textAreaRight" fmla="*/ 457200 w 455040"/>
                <a:gd name="textAreaTop" fmla="*/ 0 h 2851200"/>
                <a:gd name="textAreaBottom" fmla="*/ 2853360 h 28512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cxnSp>
          <p:nvCxnSpPr>
            <p:cNvPr id="246" name="Straight Connector 7"/>
            <p:cNvCxnSpPr/>
            <p:nvPr/>
          </p:nvCxnSpPr>
          <p:spPr>
            <a:xfrm flipV="1">
              <a:off x="5130720" y="4175280"/>
              <a:ext cx="4024440" cy="268488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cxnSp>
          <p:nvCxnSpPr>
            <p:cNvPr id="247" name="Straight Connector 8"/>
            <p:cNvCxnSpPr/>
            <p:nvPr/>
          </p:nvCxnSpPr>
          <p:spPr>
            <a:xfrm>
              <a:off x="7042680" y="0"/>
              <a:ext cx="1221120" cy="686016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sp>
          <p:nvSpPr>
            <p:cNvPr id="248" name="Freeform 9"/>
            <p:cNvSpPr/>
            <p:nvPr/>
          </p:nvSpPr>
          <p:spPr>
            <a:xfrm>
              <a:off x="6891840" y="0"/>
              <a:ext cx="2267280" cy="6864480"/>
            </a:xfrm>
            <a:custGeom>
              <a:avLst/>
              <a:gdLst>
                <a:gd name="textAreaLeft" fmla="*/ 0 w 2267280"/>
                <a:gd name="textAreaRight" fmla="*/ 2269440 w 2267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49" name="Freeform 10"/>
            <p:cNvSpPr/>
            <p:nvPr/>
          </p:nvSpPr>
          <p:spPr>
            <a:xfrm>
              <a:off x="7205040" y="-8640"/>
              <a:ext cx="1946160" cy="6864480"/>
            </a:xfrm>
            <a:custGeom>
              <a:avLst/>
              <a:gdLst>
                <a:gd name="textAreaLeft" fmla="*/ 0 w 1946160"/>
                <a:gd name="textAreaRight" fmla="*/ 1948320 w 19461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50" name="Freeform 11"/>
            <p:cNvSpPr/>
            <p:nvPr/>
          </p:nvSpPr>
          <p:spPr>
            <a:xfrm>
              <a:off x="6638040" y="3920040"/>
              <a:ext cx="2511360" cy="2935800"/>
            </a:xfrm>
            <a:custGeom>
              <a:avLst/>
              <a:gdLst>
                <a:gd name="textAreaLeft" fmla="*/ 0 w 2511360"/>
                <a:gd name="textAreaRight" fmla="*/ 2513520 w 2511360"/>
                <a:gd name="textAreaTop" fmla="*/ 0 h 2935800"/>
                <a:gd name="textAreaBottom" fmla="*/ 2937960 h 29358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51" name="Freeform 12"/>
            <p:cNvSpPr/>
            <p:nvPr/>
          </p:nvSpPr>
          <p:spPr>
            <a:xfrm>
              <a:off x="7010280" y="-8640"/>
              <a:ext cx="2140560" cy="6864480"/>
            </a:xfrm>
            <a:custGeom>
              <a:avLst/>
              <a:gdLst>
                <a:gd name="textAreaLeft" fmla="*/ 0 w 2140560"/>
                <a:gd name="textAreaRight" fmla="*/ 2142720 w 21405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52" name="Freeform 13"/>
            <p:cNvSpPr/>
            <p:nvPr/>
          </p:nvSpPr>
          <p:spPr>
            <a:xfrm>
              <a:off x="8295840" y="-8640"/>
              <a:ext cx="855360" cy="6864480"/>
            </a:xfrm>
            <a:custGeom>
              <a:avLst/>
              <a:gdLst>
                <a:gd name="textAreaLeft" fmla="*/ 0 w 855360"/>
                <a:gd name="textAreaRight" fmla="*/ 857520 w 8553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53" name="Freeform 14"/>
            <p:cNvSpPr/>
            <p:nvPr/>
          </p:nvSpPr>
          <p:spPr>
            <a:xfrm>
              <a:off x="8094240" y="-8640"/>
              <a:ext cx="1064520" cy="6864480"/>
            </a:xfrm>
            <a:custGeom>
              <a:avLst/>
              <a:gdLst>
                <a:gd name="textAreaLeft" fmla="*/ 0 w 1064520"/>
                <a:gd name="textAreaRight" fmla="*/ 1066680 w 106452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254" name="Freeform 15"/>
            <p:cNvSpPr/>
            <p:nvPr/>
          </p:nvSpPr>
          <p:spPr>
            <a:xfrm>
              <a:off x="8068680" y="4893840"/>
              <a:ext cx="1091880" cy="1962000"/>
            </a:xfrm>
            <a:custGeom>
              <a:avLst/>
              <a:gdLst>
                <a:gd name="textAreaLeft" fmla="*/ 0 w 1091880"/>
                <a:gd name="textAreaRight" fmla="*/ 1094040 w 1091880"/>
                <a:gd name="textAreaTop" fmla="*/ 0 h 1962000"/>
                <a:gd name="textAreaBottom" fmla="*/ 1964160 h 19620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255" name="PlaceHolder 1"/>
          <p:cNvSpPr>
            <a:spLocks noGrp="1"/>
          </p:cNvSpPr>
          <p:nvPr>
            <p:ph type="ftr" idx="46"/>
          </p:nvPr>
        </p:nvSpPr>
        <p:spPr>
          <a:xfrm>
            <a:off x="609480" y="6041520"/>
            <a:ext cx="462096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uk-UA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</a:p>
        </p:txBody>
      </p:sp>
      <p:sp>
        <p:nvSpPr>
          <p:cNvPr id="256" name="PlaceHolder 2"/>
          <p:cNvSpPr>
            <a:spLocks noGrp="1"/>
          </p:cNvSpPr>
          <p:nvPr>
            <p:ph type="sldNum" idx="47"/>
          </p:nvPr>
        </p:nvSpPr>
        <p:spPr>
          <a:xfrm>
            <a:off x="6444720" y="6041520"/>
            <a:ext cx="51048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uk-UA" sz="900" b="0" u="none" strike="noStrike">
                <a:solidFill>
                  <a:schemeClr val="accent1"/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D15A465D-9F89-4DF0-A601-01C73B9E3587}" type="slidenum">
              <a:rPr lang="uk-UA" sz="900" b="0" u="none" strike="noStrike">
                <a:solidFill>
                  <a:schemeClr val="accent1"/>
                </a:solidFill>
                <a:uFillTx/>
                <a:latin typeface="Trebuchet MS"/>
              </a:rPr>
              <a:t>‹#›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dt" idx="48"/>
          </p:nvPr>
        </p:nvSpPr>
        <p:spPr>
          <a:xfrm>
            <a:off x="5405400" y="6041520"/>
            <a:ext cx="6818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uk-UA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04"/>
            <a:ext cx="1952272" cy="6853049"/>
            <a:chOff x="6627813" y="195650"/>
            <a:chExt cx="1952625" cy="5678101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65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1AEA04C0-E9EF-4095-960F-7E40EB457E6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‹#›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7321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4" r:id="rId13"/>
    <p:sldLayoutId id="2147483935" r:id="rId14"/>
    <p:sldLayoutId id="2147483936" r:id="rId15"/>
    <p:sldLayoutId id="214748393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indent="0">
              <a:buNone/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 smtClean="0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lang="uk-UA" sz="14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1AEA04C0-E9EF-4095-960F-7E40EB457E6E}" type="slidenum">
              <a:rPr lang="uk-UA" sz="900" b="0" u="none" strike="noStrike" smtClean="0">
                <a:solidFill>
                  <a:schemeClr val="accent1"/>
                </a:solidFill>
                <a:uFillTx/>
                <a:latin typeface="Trebuchet MS"/>
              </a:rPr>
              <a:t>‹#›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44715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8" r:id="rId1"/>
    <p:sldLayoutId id="2147484209" r:id="rId2"/>
    <p:sldLayoutId id="2147484210" r:id="rId3"/>
    <p:sldLayoutId id="2147484211" r:id="rId4"/>
    <p:sldLayoutId id="2147484212" r:id="rId5"/>
    <p:sldLayoutId id="2147484213" r:id="rId6"/>
    <p:sldLayoutId id="2147484214" r:id="rId7"/>
    <p:sldLayoutId id="2147484215" r:id="rId8"/>
    <p:sldLayoutId id="2147484216" r:id="rId9"/>
    <p:sldLayoutId id="2147484217" r:id="rId10"/>
    <p:sldLayoutId id="2147484218" r:id="rId11"/>
    <p:sldLayoutId id="2147484219" r:id="rId12"/>
    <p:sldLayoutId id="2147484220" r:id="rId13"/>
    <p:sldLayoutId id="2147484221" r:id="rId14"/>
    <p:sldLayoutId id="2147484222" r:id="rId15"/>
    <p:sldLayoutId id="2147484223" r:id="rId16"/>
    <p:sldLayoutId id="214748422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16"/>
          <p:cNvGrpSpPr/>
          <p:nvPr/>
        </p:nvGrpSpPr>
        <p:grpSpPr>
          <a:xfrm>
            <a:off x="-8640" y="-8640"/>
            <a:ext cx="9169200" cy="6873120"/>
            <a:chOff x="-8640" y="-8640"/>
            <a:chExt cx="9169200" cy="6873120"/>
          </a:xfrm>
        </p:grpSpPr>
        <p:sp>
          <p:nvSpPr>
            <p:cNvPr id="44" name="Freeform 6"/>
            <p:cNvSpPr/>
            <p:nvPr/>
          </p:nvSpPr>
          <p:spPr>
            <a:xfrm>
              <a:off x="-8640" y="4013280"/>
              <a:ext cx="455040" cy="2851200"/>
            </a:xfrm>
            <a:custGeom>
              <a:avLst/>
              <a:gdLst>
                <a:gd name="textAreaLeft" fmla="*/ 0 w 455040"/>
                <a:gd name="textAreaRight" fmla="*/ 457200 w 455040"/>
                <a:gd name="textAreaTop" fmla="*/ 0 h 2851200"/>
                <a:gd name="textAreaBottom" fmla="*/ 2853360 h 28512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cxnSp>
          <p:nvCxnSpPr>
            <p:cNvPr id="45" name="Straight Connector 7"/>
            <p:cNvCxnSpPr/>
            <p:nvPr/>
          </p:nvCxnSpPr>
          <p:spPr>
            <a:xfrm flipV="1">
              <a:off x="5130720" y="4175280"/>
              <a:ext cx="4024440" cy="268488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cxnSp>
          <p:nvCxnSpPr>
            <p:cNvPr id="46" name="Straight Connector 8"/>
            <p:cNvCxnSpPr/>
            <p:nvPr/>
          </p:nvCxnSpPr>
          <p:spPr>
            <a:xfrm>
              <a:off x="7042680" y="0"/>
              <a:ext cx="1221120" cy="686016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sp>
          <p:nvSpPr>
            <p:cNvPr id="47" name="Freeform 9"/>
            <p:cNvSpPr/>
            <p:nvPr/>
          </p:nvSpPr>
          <p:spPr>
            <a:xfrm>
              <a:off x="6891840" y="0"/>
              <a:ext cx="2267280" cy="6864480"/>
            </a:xfrm>
            <a:custGeom>
              <a:avLst/>
              <a:gdLst>
                <a:gd name="textAreaLeft" fmla="*/ 0 w 2267280"/>
                <a:gd name="textAreaRight" fmla="*/ 2269440 w 2267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8" name="Freeform 10"/>
            <p:cNvSpPr/>
            <p:nvPr/>
          </p:nvSpPr>
          <p:spPr>
            <a:xfrm>
              <a:off x="7205040" y="-8640"/>
              <a:ext cx="1946160" cy="6864480"/>
            </a:xfrm>
            <a:custGeom>
              <a:avLst/>
              <a:gdLst>
                <a:gd name="textAreaLeft" fmla="*/ 0 w 1946160"/>
                <a:gd name="textAreaRight" fmla="*/ 1948320 w 19461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49" name="Freeform 11"/>
            <p:cNvSpPr/>
            <p:nvPr/>
          </p:nvSpPr>
          <p:spPr>
            <a:xfrm>
              <a:off x="6638040" y="3920040"/>
              <a:ext cx="2511360" cy="2935800"/>
            </a:xfrm>
            <a:custGeom>
              <a:avLst/>
              <a:gdLst>
                <a:gd name="textAreaLeft" fmla="*/ 0 w 2511360"/>
                <a:gd name="textAreaRight" fmla="*/ 2513520 w 2511360"/>
                <a:gd name="textAreaTop" fmla="*/ 0 h 2935800"/>
                <a:gd name="textAreaBottom" fmla="*/ 2937960 h 29358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0" name="Freeform 12"/>
            <p:cNvSpPr/>
            <p:nvPr/>
          </p:nvSpPr>
          <p:spPr>
            <a:xfrm>
              <a:off x="7010280" y="-8640"/>
              <a:ext cx="2140560" cy="6864480"/>
            </a:xfrm>
            <a:custGeom>
              <a:avLst/>
              <a:gdLst>
                <a:gd name="textAreaLeft" fmla="*/ 0 w 2140560"/>
                <a:gd name="textAreaRight" fmla="*/ 2142720 w 21405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1" name="Freeform 13"/>
            <p:cNvSpPr/>
            <p:nvPr/>
          </p:nvSpPr>
          <p:spPr>
            <a:xfrm>
              <a:off x="8295840" y="-8640"/>
              <a:ext cx="855360" cy="6864480"/>
            </a:xfrm>
            <a:custGeom>
              <a:avLst/>
              <a:gdLst>
                <a:gd name="textAreaLeft" fmla="*/ 0 w 855360"/>
                <a:gd name="textAreaRight" fmla="*/ 857520 w 8553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2" name="Freeform 14"/>
            <p:cNvSpPr/>
            <p:nvPr/>
          </p:nvSpPr>
          <p:spPr>
            <a:xfrm>
              <a:off x="8094240" y="-8640"/>
              <a:ext cx="1064520" cy="6864480"/>
            </a:xfrm>
            <a:custGeom>
              <a:avLst/>
              <a:gdLst>
                <a:gd name="textAreaLeft" fmla="*/ 0 w 1064520"/>
                <a:gd name="textAreaRight" fmla="*/ 1066680 w 106452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53" name="Freeform 15"/>
            <p:cNvSpPr/>
            <p:nvPr/>
          </p:nvSpPr>
          <p:spPr>
            <a:xfrm>
              <a:off x="8068680" y="4893840"/>
              <a:ext cx="1091880" cy="1962000"/>
            </a:xfrm>
            <a:custGeom>
              <a:avLst/>
              <a:gdLst>
                <a:gd name="textAreaLeft" fmla="*/ 0 w 1091880"/>
                <a:gd name="textAreaRight" fmla="*/ 1094040 w 1091880"/>
                <a:gd name="textAreaTop" fmla="*/ 0 h 1962000"/>
                <a:gd name="textAreaBottom" fmla="*/ 1964160 h 19620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54" name="TextBox 23"/>
          <p:cNvSpPr/>
          <p:nvPr/>
        </p:nvSpPr>
        <p:spPr>
          <a:xfrm>
            <a:off x="482760" y="790200"/>
            <a:ext cx="455040" cy="582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</a:pPr>
            <a:r>
              <a:rPr lang="en-US" sz="8000" b="0" u="none" strike="noStrike">
                <a:solidFill>
                  <a:schemeClr val="accent1">
                    <a:lumMod val="60000"/>
                    <a:lumOff val="40000"/>
                  </a:schemeClr>
                </a:solidFill>
                <a:uFillTx/>
                <a:latin typeface="Arial"/>
              </a:rPr>
              <a:t>“</a:t>
            </a:r>
            <a:endParaRPr lang="uk-UA" sz="8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5" name="TextBox 24"/>
          <p:cNvSpPr/>
          <p:nvPr/>
        </p:nvSpPr>
        <p:spPr>
          <a:xfrm>
            <a:off x="6747840" y="2886480"/>
            <a:ext cx="455040" cy="582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</a:pPr>
            <a:r>
              <a:rPr lang="en-US" sz="8000" b="0" u="none" strike="noStrike">
                <a:solidFill>
                  <a:schemeClr val="accent1">
                    <a:lumMod val="60000"/>
                    <a:lumOff val="40000"/>
                  </a:schemeClr>
                </a:solidFill>
                <a:uFillTx/>
                <a:latin typeface="Arial"/>
              </a:rPr>
              <a:t>”</a:t>
            </a:r>
            <a:endParaRPr lang="uk-UA" sz="8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6" name="PlaceHolder 1"/>
          <p:cNvSpPr>
            <a:spLocks noGrp="1"/>
          </p:cNvSpPr>
          <p:nvPr>
            <p:ph type="ftr" idx="7"/>
          </p:nvPr>
        </p:nvSpPr>
        <p:spPr>
          <a:xfrm>
            <a:off x="609480" y="6041520"/>
            <a:ext cx="462096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uk-UA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</a:p>
        </p:txBody>
      </p:sp>
      <p:sp>
        <p:nvSpPr>
          <p:cNvPr id="57" name="PlaceHolder 2"/>
          <p:cNvSpPr>
            <a:spLocks noGrp="1"/>
          </p:cNvSpPr>
          <p:nvPr>
            <p:ph type="sldNum" idx="8"/>
          </p:nvPr>
        </p:nvSpPr>
        <p:spPr>
          <a:xfrm>
            <a:off x="6444720" y="6041520"/>
            <a:ext cx="51048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uk-UA" sz="900" b="0" u="none" strike="noStrike">
                <a:solidFill>
                  <a:schemeClr val="accent1"/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F2857AE9-463C-48B3-9714-1420B435C3D3}" type="slidenum">
              <a:rPr lang="uk-UA" sz="900" b="0" u="none" strike="noStrike">
                <a:solidFill>
                  <a:schemeClr val="accent1"/>
                </a:solidFill>
                <a:uFillTx/>
                <a:latin typeface="Trebuchet MS"/>
              </a:rPr>
              <a:t>‹#›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dt" idx="9"/>
          </p:nvPr>
        </p:nvSpPr>
        <p:spPr>
          <a:xfrm>
            <a:off x="5405400" y="6041520"/>
            <a:ext cx="6818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uk-UA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Group 16"/>
          <p:cNvGrpSpPr/>
          <p:nvPr/>
        </p:nvGrpSpPr>
        <p:grpSpPr>
          <a:xfrm>
            <a:off x="-8640" y="-8640"/>
            <a:ext cx="9169200" cy="6873120"/>
            <a:chOff x="-8640" y="-8640"/>
            <a:chExt cx="9169200" cy="6873120"/>
          </a:xfrm>
        </p:grpSpPr>
        <p:sp>
          <p:nvSpPr>
            <p:cNvPr id="60" name="Freeform 6"/>
            <p:cNvSpPr/>
            <p:nvPr/>
          </p:nvSpPr>
          <p:spPr>
            <a:xfrm>
              <a:off x="-8640" y="4013280"/>
              <a:ext cx="455040" cy="2851200"/>
            </a:xfrm>
            <a:custGeom>
              <a:avLst/>
              <a:gdLst>
                <a:gd name="textAreaLeft" fmla="*/ 0 w 455040"/>
                <a:gd name="textAreaRight" fmla="*/ 457200 w 455040"/>
                <a:gd name="textAreaTop" fmla="*/ 0 h 2851200"/>
                <a:gd name="textAreaBottom" fmla="*/ 2853360 h 28512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cxnSp>
          <p:nvCxnSpPr>
            <p:cNvPr id="61" name="Straight Connector 7"/>
            <p:cNvCxnSpPr/>
            <p:nvPr/>
          </p:nvCxnSpPr>
          <p:spPr>
            <a:xfrm flipV="1">
              <a:off x="5130720" y="4175280"/>
              <a:ext cx="4024440" cy="268488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cxnSp>
          <p:nvCxnSpPr>
            <p:cNvPr id="62" name="Straight Connector 8"/>
            <p:cNvCxnSpPr/>
            <p:nvPr/>
          </p:nvCxnSpPr>
          <p:spPr>
            <a:xfrm>
              <a:off x="7042680" y="0"/>
              <a:ext cx="1221120" cy="686016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sp>
          <p:nvSpPr>
            <p:cNvPr id="63" name="Freeform 9"/>
            <p:cNvSpPr/>
            <p:nvPr/>
          </p:nvSpPr>
          <p:spPr>
            <a:xfrm>
              <a:off x="6891840" y="0"/>
              <a:ext cx="2267280" cy="6864480"/>
            </a:xfrm>
            <a:custGeom>
              <a:avLst/>
              <a:gdLst>
                <a:gd name="textAreaLeft" fmla="*/ 0 w 2267280"/>
                <a:gd name="textAreaRight" fmla="*/ 2269440 w 2267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4" name="Freeform 10"/>
            <p:cNvSpPr/>
            <p:nvPr/>
          </p:nvSpPr>
          <p:spPr>
            <a:xfrm>
              <a:off x="7205040" y="-8640"/>
              <a:ext cx="1946160" cy="6864480"/>
            </a:xfrm>
            <a:custGeom>
              <a:avLst/>
              <a:gdLst>
                <a:gd name="textAreaLeft" fmla="*/ 0 w 1946160"/>
                <a:gd name="textAreaRight" fmla="*/ 1948320 w 19461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5" name="Freeform 11"/>
            <p:cNvSpPr/>
            <p:nvPr/>
          </p:nvSpPr>
          <p:spPr>
            <a:xfrm>
              <a:off x="6638040" y="3920040"/>
              <a:ext cx="2511360" cy="2935800"/>
            </a:xfrm>
            <a:custGeom>
              <a:avLst/>
              <a:gdLst>
                <a:gd name="textAreaLeft" fmla="*/ 0 w 2511360"/>
                <a:gd name="textAreaRight" fmla="*/ 2513520 w 2511360"/>
                <a:gd name="textAreaTop" fmla="*/ 0 h 2935800"/>
                <a:gd name="textAreaBottom" fmla="*/ 2937960 h 29358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6" name="Freeform 12"/>
            <p:cNvSpPr/>
            <p:nvPr/>
          </p:nvSpPr>
          <p:spPr>
            <a:xfrm>
              <a:off x="7010280" y="-8640"/>
              <a:ext cx="2140560" cy="6864480"/>
            </a:xfrm>
            <a:custGeom>
              <a:avLst/>
              <a:gdLst>
                <a:gd name="textAreaLeft" fmla="*/ 0 w 2140560"/>
                <a:gd name="textAreaRight" fmla="*/ 2142720 w 21405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7" name="Freeform 13"/>
            <p:cNvSpPr/>
            <p:nvPr/>
          </p:nvSpPr>
          <p:spPr>
            <a:xfrm>
              <a:off x="8295840" y="-8640"/>
              <a:ext cx="855360" cy="6864480"/>
            </a:xfrm>
            <a:custGeom>
              <a:avLst/>
              <a:gdLst>
                <a:gd name="textAreaLeft" fmla="*/ 0 w 855360"/>
                <a:gd name="textAreaRight" fmla="*/ 857520 w 8553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8" name="Freeform 14"/>
            <p:cNvSpPr/>
            <p:nvPr/>
          </p:nvSpPr>
          <p:spPr>
            <a:xfrm>
              <a:off x="8094240" y="-8640"/>
              <a:ext cx="1064520" cy="6864480"/>
            </a:xfrm>
            <a:custGeom>
              <a:avLst/>
              <a:gdLst>
                <a:gd name="textAreaLeft" fmla="*/ 0 w 1064520"/>
                <a:gd name="textAreaRight" fmla="*/ 1066680 w 106452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69" name="Freeform 15"/>
            <p:cNvSpPr/>
            <p:nvPr/>
          </p:nvSpPr>
          <p:spPr>
            <a:xfrm>
              <a:off x="8068680" y="4893840"/>
              <a:ext cx="1091880" cy="1962000"/>
            </a:xfrm>
            <a:custGeom>
              <a:avLst/>
              <a:gdLst>
                <a:gd name="textAreaLeft" fmla="*/ 0 w 1091880"/>
                <a:gd name="textAreaRight" fmla="*/ 1094040 w 1091880"/>
                <a:gd name="textAreaTop" fmla="*/ 0 h 1962000"/>
                <a:gd name="textAreaBottom" fmla="*/ 1964160 h 19620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70" name="PlaceHolder 1"/>
          <p:cNvSpPr>
            <a:spLocks noGrp="1"/>
          </p:cNvSpPr>
          <p:nvPr>
            <p:ph type="ftr" idx="10"/>
          </p:nvPr>
        </p:nvSpPr>
        <p:spPr>
          <a:xfrm>
            <a:off x="609480" y="6041520"/>
            <a:ext cx="462096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uk-UA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</a:p>
        </p:txBody>
      </p:sp>
      <p:sp>
        <p:nvSpPr>
          <p:cNvPr id="71" name="PlaceHolder 2"/>
          <p:cNvSpPr>
            <a:spLocks noGrp="1"/>
          </p:cNvSpPr>
          <p:nvPr>
            <p:ph type="sldNum" idx="11"/>
          </p:nvPr>
        </p:nvSpPr>
        <p:spPr>
          <a:xfrm>
            <a:off x="6444720" y="6041520"/>
            <a:ext cx="51048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uk-UA" sz="900" b="0" u="none" strike="noStrike">
                <a:solidFill>
                  <a:schemeClr val="accent1"/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B8CB08B9-0DD9-4883-8700-D3F336CC7036}" type="slidenum">
              <a:rPr lang="uk-UA" sz="900" b="0" u="none" strike="noStrike">
                <a:solidFill>
                  <a:schemeClr val="accent1"/>
                </a:solidFill>
                <a:uFillTx/>
                <a:latin typeface="Trebuchet MS"/>
              </a:rPr>
              <a:t>‹#›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dt" idx="12"/>
          </p:nvPr>
        </p:nvSpPr>
        <p:spPr>
          <a:xfrm>
            <a:off x="5405400" y="6041520"/>
            <a:ext cx="6818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uk-UA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16"/>
          <p:cNvGrpSpPr/>
          <p:nvPr/>
        </p:nvGrpSpPr>
        <p:grpSpPr>
          <a:xfrm>
            <a:off x="-8640" y="-8640"/>
            <a:ext cx="9169200" cy="6873120"/>
            <a:chOff x="-8640" y="-8640"/>
            <a:chExt cx="9169200" cy="6873120"/>
          </a:xfrm>
        </p:grpSpPr>
        <p:sp>
          <p:nvSpPr>
            <p:cNvPr id="74" name="Freeform 6"/>
            <p:cNvSpPr/>
            <p:nvPr/>
          </p:nvSpPr>
          <p:spPr>
            <a:xfrm>
              <a:off x="-8640" y="4013280"/>
              <a:ext cx="455040" cy="2851200"/>
            </a:xfrm>
            <a:custGeom>
              <a:avLst/>
              <a:gdLst>
                <a:gd name="textAreaLeft" fmla="*/ 0 w 455040"/>
                <a:gd name="textAreaRight" fmla="*/ 457200 w 455040"/>
                <a:gd name="textAreaTop" fmla="*/ 0 h 2851200"/>
                <a:gd name="textAreaBottom" fmla="*/ 2853360 h 28512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cxnSp>
          <p:nvCxnSpPr>
            <p:cNvPr id="75" name="Straight Connector 7"/>
            <p:cNvCxnSpPr/>
            <p:nvPr/>
          </p:nvCxnSpPr>
          <p:spPr>
            <a:xfrm flipV="1">
              <a:off x="5130720" y="4175280"/>
              <a:ext cx="4024440" cy="268488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cxnSp>
          <p:nvCxnSpPr>
            <p:cNvPr id="76" name="Straight Connector 8"/>
            <p:cNvCxnSpPr/>
            <p:nvPr/>
          </p:nvCxnSpPr>
          <p:spPr>
            <a:xfrm>
              <a:off x="7042680" y="0"/>
              <a:ext cx="1221120" cy="686016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sp>
          <p:nvSpPr>
            <p:cNvPr id="77" name="Freeform 9"/>
            <p:cNvSpPr/>
            <p:nvPr/>
          </p:nvSpPr>
          <p:spPr>
            <a:xfrm>
              <a:off x="6891840" y="0"/>
              <a:ext cx="2267280" cy="6864480"/>
            </a:xfrm>
            <a:custGeom>
              <a:avLst/>
              <a:gdLst>
                <a:gd name="textAreaLeft" fmla="*/ 0 w 2267280"/>
                <a:gd name="textAreaRight" fmla="*/ 2269440 w 2267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78" name="Freeform 10"/>
            <p:cNvSpPr/>
            <p:nvPr/>
          </p:nvSpPr>
          <p:spPr>
            <a:xfrm>
              <a:off x="7205040" y="-8640"/>
              <a:ext cx="1946160" cy="6864480"/>
            </a:xfrm>
            <a:custGeom>
              <a:avLst/>
              <a:gdLst>
                <a:gd name="textAreaLeft" fmla="*/ 0 w 1946160"/>
                <a:gd name="textAreaRight" fmla="*/ 1948320 w 19461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79" name="Freeform 11"/>
            <p:cNvSpPr/>
            <p:nvPr/>
          </p:nvSpPr>
          <p:spPr>
            <a:xfrm>
              <a:off x="6638040" y="3920040"/>
              <a:ext cx="2511360" cy="2935800"/>
            </a:xfrm>
            <a:custGeom>
              <a:avLst/>
              <a:gdLst>
                <a:gd name="textAreaLeft" fmla="*/ 0 w 2511360"/>
                <a:gd name="textAreaRight" fmla="*/ 2513520 w 2511360"/>
                <a:gd name="textAreaTop" fmla="*/ 0 h 2935800"/>
                <a:gd name="textAreaBottom" fmla="*/ 2937960 h 29358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80" name="Freeform 12"/>
            <p:cNvSpPr/>
            <p:nvPr/>
          </p:nvSpPr>
          <p:spPr>
            <a:xfrm>
              <a:off x="7010280" y="-8640"/>
              <a:ext cx="2140560" cy="6864480"/>
            </a:xfrm>
            <a:custGeom>
              <a:avLst/>
              <a:gdLst>
                <a:gd name="textAreaLeft" fmla="*/ 0 w 2140560"/>
                <a:gd name="textAreaRight" fmla="*/ 2142720 w 21405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81" name="Freeform 13"/>
            <p:cNvSpPr/>
            <p:nvPr/>
          </p:nvSpPr>
          <p:spPr>
            <a:xfrm>
              <a:off x="8295840" y="-8640"/>
              <a:ext cx="855360" cy="6864480"/>
            </a:xfrm>
            <a:custGeom>
              <a:avLst/>
              <a:gdLst>
                <a:gd name="textAreaLeft" fmla="*/ 0 w 855360"/>
                <a:gd name="textAreaRight" fmla="*/ 857520 w 8553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82" name="Freeform 14"/>
            <p:cNvSpPr/>
            <p:nvPr/>
          </p:nvSpPr>
          <p:spPr>
            <a:xfrm>
              <a:off x="8094240" y="-8640"/>
              <a:ext cx="1064520" cy="6864480"/>
            </a:xfrm>
            <a:custGeom>
              <a:avLst/>
              <a:gdLst>
                <a:gd name="textAreaLeft" fmla="*/ 0 w 1064520"/>
                <a:gd name="textAreaRight" fmla="*/ 1066680 w 106452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83" name="Freeform 15"/>
            <p:cNvSpPr/>
            <p:nvPr/>
          </p:nvSpPr>
          <p:spPr>
            <a:xfrm>
              <a:off x="8068680" y="4893840"/>
              <a:ext cx="1091880" cy="1962000"/>
            </a:xfrm>
            <a:custGeom>
              <a:avLst/>
              <a:gdLst>
                <a:gd name="textAreaLeft" fmla="*/ 0 w 1091880"/>
                <a:gd name="textAreaRight" fmla="*/ 1094040 w 1091880"/>
                <a:gd name="textAreaTop" fmla="*/ 0 h 1962000"/>
                <a:gd name="textAreaBottom" fmla="*/ 1964160 h 19620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84" name="TextBox 23"/>
          <p:cNvSpPr/>
          <p:nvPr/>
        </p:nvSpPr>
        <p:spPr>
          <a:xfrm>
            <a:off x="482760" y="790200"/>
            <a:ext cx="455040" cy="582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</a:pPr>
            <a:r>
              <a:rPr lang="en-US" sz="8000" b="0" u="none" strike="noStrike">
                <a:solidFill>
                  <a:schemeClr val="accent1">
                    <a:lumMod val="60000"/>
                    <a:lumOff val="40000"/>
                  </a:schemeClr>
                </a:solidFill>
                <a:uFillTx/>
                <a:latin typeface="Arial"/>
              </a:rPr>
              <a:t>“</a:t>
            </a:r>
            <a:endParaRPr lang="uk-UA" sz="8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5" name="TextBox 24"/>
          <p:cNvSpPr/>
          <p:nvPr/>
        </p:nvSpPr>
        <p:spPr>
          <a:xfrm>
            <a:off x="6747840" y="2886480"/>
            <a:ext cx="455040" cy="582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defTabSz="457200">
              <a:lnSpc>
                <a:spcPct val="100000"/>
              </a:lnSpc>
            </a:pPr>
            <a:r>
              <a:rPr lang="en-US" sz="8000" b="0" u="none" strike="noStrike">
                <a:solidFill>
                  <a:schemeClr val="accent1">
                    <a:lumMod val="60000"/>
                    <a:lumOff val="40000"/>
                  </a:schemeClr>
                </a:solidFill>
                <a:uFillTx/>
                <a:latin typeface="Arial"/>
              </a:rPr>
              <a:t>”</a:t>
            </a:r>
            <a:endParaRPr lang="uk-UA" sz="8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86" name="PlaceHolder 1"/>
          <p:cNvSpPr>
            <a:spLocks noGrp="1"/>
          </p:cNvSpPr>
          <p:nvPr>
            <p:ph type="ftr" idx="13"/>
          </p:nvPr>
        </p:nvSpPr>
        <p:spPr>
          <a:xfrm>
            <a:off x="609480" y="6041520"/>
            <a:ext cx="462096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uk-UA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</a:p>
        </p:txBody>
      </p:sp>
      <p:sp>
        <p:nvSpPr>
          <p:cNvPr id="87" name="PlaceHolder 2"/>
          <p:cNvSpPr>
            <a:spLocks noGrp="1"/>
          </p:cNvSpPr>
          <p:nvPr>
            <p:ph type="sldNum" idx="14"/>
          </p:nvPr>
        </p:nvSpPr>
        <p:spPr>
          <a:xfrm>
            <a:off x="6444720" y="6041520"/>
            <a:ext cx="51048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uk-UA" sz="900" b="0" u="none" strike="noStrike">
                <a:solidFill>
                  <a:schemeClr val="accent1"/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44203DAA-179E-4E48-8C6B-0349DFD0E1C8}" type="slidenum">
              <a:rPr lang="uk-UA" sz="900" b="0" u="none" strike="noStrike">
                <a:solidFill>
                  <a:schemeClr val="accent1"/>
                </a:solidFill>
                <a:uFillTx/>
                <a:latin typeface="Trebuchet MS"/>
              </a:rPr>
              <a:t>‹#›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 type="dt" idx="15"/>
          </p:nvPr>
        </p:nvSpPr>
        <p:spPr>
          <a:xfrm>
            <a:off x="5405400" y="6041520"/>
            <a:ext cx="6818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uk-UA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16"/>
          <p:cNvGrpSpPr/>
          <p:nvPr/>
        </p:nvGrpSpPr>
        <p:grpSpPr>
          <a:xfrm>
            <a:off x="-8640" y="-8640"/>
            <a:ext cx="9169200" cy="6873120"/>
            <a:chOff x="-8640" y="-8640"/>
            <a:chExt cx="9169200" cy="6873120"/>
          </a:xfrm>
        </p:grpSpPr>
        <p:sp>
          <p:nvSpPr>
            <p:cNvPr id="90" name="Freeform 6"/>
            <p:cNvSpPr/>
            <p:nvPr/>
          </p:nvSpPr>
          <p:spPr>
            <a:xfrm>
              <a:off x="-8640" y="4013280"/>
              <a:ext cx="455040" cy="2851200"/>
            </a:xfrm>
            <a:custGeom>
              <a:avLst/>
              <a:gdLst>
                <a:gd name="textAreaLeft" fmla="*/ 0 w 455040"/>
                <a:gd name="textAreaRight" fmla="*/ 457200 w 455040"/>
                <a:gd name="textAreaTop" fmla="*/ 0 h 2851200"/>
                <a:gd name="textAreaBottom" fmla="*/ 2853360 h 28512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cxnSp>
          <p:nvCxnSpPr>
            <p:cNvPr id="91" name="Straight Connector 7"/>
            <p:cNvCxnSpPr/>
            <p:nvPr/>
          </p:nvCxnSpPr>
          <p:spPr>
            <a:xfrm flipV="1">
              <a:off x="5130720" y="4175280"/>
              <a:ext cx="4024440" cy="268488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cxnSp>
          <p:nvCxnSpPr>
            <p:cNvPr id="92" name="Straight Connector 8"/>
            <p:cNvCxnSpPr/>
            <p:nvPr/>
          </p:nvCxnSpPr>
          <p:spPr>
            <a:xfrm>
              <a:off x="7042680" y="0"/>
              <a:ext cx="1221120" cy="686016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sp>
          <p:nvSpPr>
            <p:cNvPr id="93" name="Freeform 9"/>
            <p:cNvSpPr/>
            <p:nvPr/>
          </p:nvSpPr>
          <p:spPr>
            <a:xfrm>
              <a:off x="6891840" y="0"/>
              <a:ext cx="2267280" cy="6864480"/>
            </a:xfrm>
            <a:custGeom>
              <a:avLst/>
              <a:gdLst>
                <a:gd name="textAreaLeft" fmla="*/ 0 w 2267280"/>
                <a:gd name="textAreaRight" fmla="*/ 2269440 w 2267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94" name="Freeform 10"/>
            <p:cNvSpPr/>
            <p:nvPr/>
          </p:nvSpPr>
          <p:spPr>
            <a:xfrm>
              <a:off x="7205040" y="-8640"/>
              <a:ext cx="1946160" cy="6864480"/>
            </a:xfrm>
            <a:custGeom>
              <a:avLst/>
              <a:gdLst>
                <a:gd name="textAreaLeft" fmla="*/ 0 w 1946160"/>
                <a:gd name="textAreaRight" fmla="*/ 1948320 w 19461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95" name="Freeform 11"/>
            <p:cNvSpPr/>
            <p:nvPr/>
          </p:nvSpPr>
          <p:spPr>
            <a:xfrm>
              <a:off x="6638040" y="3920040"/>
              <a:ext cx="2511360" cy="2935800"/>
            </a:xfrm>
            <a:custGeom>
              <a:avLst/>
              <a:gdLst>
                <a:gd name="textAreaLeft" fmla="*/ 0 w 2511360"/>
                <a:gd name="textAreaRight" fmla="*/ 2513520 w 2511360"/>
                <a:gd name="textAreaTop" fmla="*/ 0 h 2935800"/>
                <a:gd name="textAreaBottom" fmla="*/ 2937960 h 29358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96" name="Freeform 12"/>
            <p:cNvSpPr/>
            <p:nvPr/>
          </p:nvSpPr>
          <p:spPr>
            <a:xfrm>
              <a:off x="7010280" y="-8640"/>
              <a:ext cx="2140560" cy="6864480"/>
            </a:xfrm>
            <a:custGeom>
              <a:avLst/>
              <a:gdLst>
                <a:gd name="textAreaLeft" fmla="*/ 0 w 2140560"/>
                <a:gd name="textAreaRight" fmla="*/ 2142720 w 21405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97" name="Freeform 13"/>
            <p:cNvSpPr/>
            <p:nvPr/>
          </p:nvSpPr>
          <p:spPr>
            <a:xfrm>
              <a:off x="8295840" y="-8640"/>
              <a:ext cx="855360" cy="6864480"/>
            </a:xfrm>
            <a:custGeom>
              <a:avLst/>
              <a:gdLst>
                <a:gd name="textAreaLeft" fmla="*/ 0 w 855360"/>
                <a:gd name="textAreaRight" fmla="*/ 857520 w 8553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98" name="Freeform 14"/>
            <p:cNvSpPr/>
            <p:nvPr/>
          </p:nvSpPr>
          <p:spPr>
            <a:xfrm>
              <a:off x="8094240" y="-8640"/>
              <a:ext cx="1064520" cy="6864480"/>
            </a:xfrm>
            <a:custGeom>
              <a:avLst/>
              <a:gdLst>
                <a:gd name="textAreaLeft" fmla="*/ 0 w 1064520"/>
                <a:gd name="textAreaRight" fmla="*/ 1066680 w 106452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99" name="Freeform 15"/>
            <p:cNvSpPr/>
            <p:nvPr/>
          </p:nvSpPr>
          <p:spPr>
            <a:xfrm>
              <a:off x="8068680" y="4893840"/>
              <a:ext cx="1091880" cy="1962000"/>
            </a:xfrm>
            <a:custGeom>
              <a:avLst/>
              <a:gdLst>
                <a:gd name="textAreaLeft" fmla="*/ 0 w 1091880"/>
                <a:gd name="textAreaRight" fmla="*/ 1094040 w 1091880"/>
                <a:gd name="textAreaTop" fmla="*/ 0 h 1962000"/>
                <a:gd name="textAreaBottom" fmla="*/ 1964160 h 19620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100" name="PlaceHolder 1"/>
          <p:cNvSpPr>
            <a:spLocks noGrp="1"/>
          </p:cNvSpPr>
          <p:nvPr>
            <p:ph type="ftr" idx="16"/>
          </p:nvPr>
        </p:nvSpPr>
        <p:spPr>
          <a:xfrm>
            <a:off x="609480" y="6041520"/>
            <a:ext cx="462096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uk-UA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</a:p>
        </p:txBody>
      </p:sp>
      <p:sp>
        <p:nvSpPr>
          <p:cNvPr id="101" name="PlaceHolder 2"/>
          <p:cNvSpPr>
            <a:spLocks noGrp="1"/>
          </p:cNvSpPr>
          <p:nvPr>
            <p:ph type="sldNum" idx="17"/>
          </p:nvPr>
        </p:nvSpPr>
        <p:spPr>
          <a:xfrm>
            <a:off x="6444720" y="6041520"/>
            <a:ext cx="51048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uk-UA" sz="900" b="0" u="none" strike="noStrike">
                <a:solidFill>
                  <a:schemeClr val="accent1"/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276B86A2-56ED-4038-B2EF-D0474ED95931}" type="slidenum">
              <a:rPr lang="uk-UA" sz="900" b="0" u="none" strike="noStrike">
                <a:solidFill>
                  <a:schemeClr val="accent1"/>
                </a:solidFill>
                <a:uFillTx/>
                <a:latin typeface="Trebuchet MS"/>
              </a:rPr>
              <a:t>‹#›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2" name="PlaceHolder 3"/>
          <p:cNvSpPr>
            <a:spLocks noGrp="1"/>
          </p:cNvSpPr>
          <p:nvPr>
            <p:ph type="dt" idx="18"/>
          </p:nvPr>
        </p:nvSpPr>
        <p:spPr>
          <a:xfrm>
            <a:off x="5405400" y="6041520"/>
            <a:ext cx="6818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uk-UA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6"/>
          <p:cNvGrpSpPr/>
          <p:nvPr/>
        </p:nvGrpSpPr>
        <p:grpSpPr>
          <a:xfrm>
            <a:off x="-8640" y="-8640"/>
            <a:ext cx="9169200" cy="6873120"/>
            <a:chOff x="-8640" y="-8640"/>
            <a:chExt cx="9169200" cy="6873120"/>
          </a:xfrm>
        </p:grpSpPr>
        <p:sp>
          <p:nvSpPr>
            <p:cNvPr id="104" name="Freeform 6"/>
            <p:cNvSpPr/>
            <p:nvPr/>
          </p:nvSpPr>
          <p:spPr>
            <a:xfrm>
              <a:off x="-8640" y="4013280"/>
              <a:ext cx="455040" cy="2851200"/>
            </a:xfrm>
            <a:custGeom>
              <a:avLst/>
              <a:gdLst>
                <a:gd name="textAreaLeft" fmla="*/ 0 w 455040"/>
                <a:gd name="textAreaRight" fmla="*/ 457200 w 455040"/>
                <a:gd name="textAreaTop" fmla="*/ 0 h 2851200"/>
                <a:gd name="textAreaBottom" fmla="*/ 2853360 h 28512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cxnSp>
          <p:nvCxnSpPr>
            <p:cNvPr id="105" name="Straight Connector 7"/>
            <p:cNvCxnSpPr/>
            <p:nvPr/>
          </p:nvCxnSpPr>
          <p:spPr>
            <a:xfrm flipV="1">
              <a:off x="5130720" y="4175280"/>
              <a:ext cx="4024440" cy="268488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cxnSp>
          <p:nvCxnSpPr>
            <p:cNvPr id="106" name="Straight Connector 8"/>
            <p:cNvCxnSpPr/>
            <p:nvPr/>
          </p:nvCxnSpPr>
          <p:spPr>
            <a:xfrm>
              <a:off x="7042680" y="0"/>
              <a:ext cx="1221120" cy="686016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sp>
          <p:nvSpPr>
            <p:cNvPr id="107" name="Freeform 9"/>
            <p:cNvSpPr/>
            <p:nvPr/>
          </p:nvSpPr>
          <p:spPr>
            <a:xfrm>
              <a:off x="6891840" y="0"/>
              <a:ext cx="2267280" cy="6864480"/>
            </a:xfrm>
            <a:custGeom>
              <a:avLst/>
              <a:gdLst>
                <a:gd name="textAreaLeft" fmla="*/ 0 w 2267280"/>
                <a:gd name="textAreaRight" fmla="*/ 2269440 w 2267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08" name="Freeform 10"/>
            <p:cNvSpPr/>
            <p:nvPr/>
          </p:nvSpPr>
          <p:spPr>
            <a:xfrm>
              <a:off x="7205040" y="-8640"/>
              <a:ext cx="1946160" cy="6864480"/>
            </a:xfrm>
            <a:custGeom>
              <a:avLst/>
              <a:gdLst>
                <a:gd name="textAreaLeft" fmla="*/ 0 w 1946160"/>
                <a:gd name="textAreaRight" fmla="*/ 1948320 w 19461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09" name="Freeform 11"/>
            <p:cNvSpPr/>
            <p:nvPr/>
          </p:nvSpPr>
          <p:spPr>
            <a:xfrm>
              <a:off x="6638040" y="3920040"/>
              <a:ext cx="2511360" cy="2935800"/>
            </a:xfrm>
            <a:custGeom>
              <a:avLst/>
              <a:gdLst>
                <a:gd name="textAreaLeft" fmla="*/ 0 w 2511360"/>
                <a:gd name="textAreaRight" fmla="*/ 2513520 w 2511360"/>
                <a:gd name="textAreaTop" fmla="*/ 0 h 2935800"/>
                <a:gd name="textAreaBottom" fmla="*/ 2937960 h 29358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10" name="Freeform 12"/>
            <p:cNvSpPr/>
            <p:nvPr/>
          </p:nvSpPr>
          <p:spPr>
            <a:xfrm>
              <a:off x="7010280" y="-8640"/>
              <a:ext cx="2140560" cy="6864480"/>
            </a:xfrm>
            <a:custGeom>
              <a:avLst/>
              <a:gdLst>
                <a:gd name="textAreaLeft" fmla="*/ 0 w 2140560"/>
                <a:gd name="textAreaRight" fmla="*/ 2142720 w 21405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11" name="Freeform 13"/>
            <p:cNvSpPr/>
            <p:nvPr/>
          </p:nvSpPr>
          <p:spPr>
            <a:xfrm>
              <a:off x="8295840" y="-8640"/>
              <a:ext cx="855360" cy="6864480"/>
            </a:xfrm>
            <a:custGeom>
              <a:avLst/>
              <a:gdLst>
                <a:gd name="textAreaLeft" fmla="*/ 0 w 855360"/>
                <a:gd name="textAreaRight" fmla="*/ 857520 w 8553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12" name="Freeform 14"/>
            <p:cNvSpPr/>
            <p:nvPr/>
          </p:nvSpPr>
          <p:spPr>
            <a:xfrm>
              <a:off x="8094240" y="-8640"/>
              <a:ext cx="1064520" cy="6864480"/>
            </a:xfrm>
            <a:custGeom>
              <a:avLst/>
              <a:gdLst>
                <a:gd name="textAreaLeft" fmla="*/ 0 w 1064520"/>
                <a:gd name="textAreaRight" fmla="*/ 1066680 w 106452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13" name="Freeform 15"/>
            <p:cNvSpPr/>
            <p:nvPr/>
          </p:nvSpPr>
          <p:spPr>
            <a:xfrm>
              <a:off x="8068680" y="4893840"/>
              <a:ext cx="1091880" cy="1962000"/>
            </a:xfrm>
            <a:custGeom>
              <a:avLst/>
              <a:gdLst>
                <a:gd name="textAreaLeft" fmla="*/ 0 w 1091880"/>
                <a:gd name="textAreaRight" fmla="*/ 1094040 w 1091880"/>
                <a:gd name="textAreaTop" fmla="*/ 0 h 1962000"/>
                <a:gd name="textAreaBottom" fmla="*/ 1964160 h 19620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114" name="PlaceHolder 1"/>
          <p:cNvSpPr>
            <a:spLocks noGrp="1"/>
          </p:cNvSpPr>
          <p:nvPr>
            <p:ph type="ftr" idx="19"/>
          </p:nvPr>
        </p:nvSpPr>
        <p:spPr>
          <a:xfrm>
            <a:off x="609480" y="6041520"/>
            <a:ext cx="462096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uk-UA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</a:p>
        </p:txBody>
      </p:sp>
      <p:sp>
        <p:nvSpPr>
          <p:cNvPr id="115" name="PlaceHolder 2"/>
          <p:cNvSpPr>
            <a:spLocks noGrp="1"/>
          </p:cNvSpPr>
          <p:nvPr>
            <p:ph type="sldNum" idx="20"/>
          </p:nvPr>
        </p:nvSpPr>
        <p:spPr>
          <a:xfrm>
            <a:off x="6444720" y="6041520"/>
            <a:ext cx="51048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uk-UA" sz="900" b="0" u="none" strike="noStrike">
                <a:solidFill>
                  <a:schemeClr val="accent1"/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C14A1D18-9201-407F-AB8A-80DC5F2BE750}" type="slidenum">
              <a:rPr lang="uk-UA" sz="900" b="0" u="none" strike="noStrike">
                <a:solidFill>
                  <a:schemeClr val="accent1"/>
                </a:solidFill>
                <a:uFillTx/>
                <a:latin typeface="Trebuchet MS"/>
              </a:rPr>
              <a:t>‹#›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dt" idx="21"/>
          </p:nvPr>
        </p:nvSpPr>
        <p:spPr>
          <a:xfrm>
            <a:off x="5405400" y="6041520"/>
            <a:ext cx="6818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uk-UA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16"/>
          <p:cNvGrpSpPr/>
          <p:nvPr/>
        </p:nvGrpSpPr>
        <p:grpSpPr>
          <a:xfrm>
            <a:off x="-8640" y="-8640"/>
            <a:ext cx="9169200" cy="6873120"/>
            <a:chOff x="-8640" y="-8640"/>
            <a:chExt cx="9169200" cy="6873120"/>
          </a:xfrm>
        </p:grpSpPr>
        <p:sp>
          <p:nvSpPr>
            <p:cNvPr id="118" name="Freeform 6"/>
            <p:cNvSpPr/>
            <p:nvPr/>
          </p:nvSpPr>
          <p:spPr>
            <a:xfrm>
              <a:off x="-8640" y="4013280"/>
              <a:ext cx="455040" cy="2851200"/>
            </a:xfrm>
            <a:custGeom>
              <a:avLst/>
              <a:gdLst>
                <a:gd name="textAreaLeft" fmla="*/ 0 w 455040"/>
                <a:gd name="textAreaRight" fmla="*/ 457200 w 455040"/>
                <a:gd name="textAreaTop" fmla="*/ 0 h 2851200"/>
                <a:gd name="textAreaBottom" fmla="*/ 2853360 h 28512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cxnSp>
          <p:nvCxnSpPr>
            <p:cNvPr id="119" name="Straight Connector 7"/>
            <p:cNvCxnSpPr/>
            <p:nvPr/>
          </p:nvCxnSpPr>
          <p:spPr>
            <a:xfrm flipV="1">
              <a:off x="5130720" y="4175280"/>
              <a:ext cx="4024440" cy="268488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cxnSp>
          <p:nvCxnSpPr>
            <p:cNvPr id="120" name="Straight Connector 8"/>
            <p:cNvCxnSpPr/>
            <p:nvPr/>
          </p:nvCxnSpPr>
          <p:spPr>
            <a:xfrm>
              <a:off x="7042680" y="0"/>
              <a:ext cx="1221120" cy="686016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sp>
          <p:nvSpPr>
            <p:cNvPr id="121" name="Freeform 9"/>
            <p:cNvSpPr/>
            <p:nvPr/>
          </p:nvSpPr>
          <p:spPr>
            <a:xfrm>
              <a:off x="6891840" y="0"/>
              <a:ext cx="2267280" cy="6864480"/>
            </a:xfrm>
            <a:custGeom>
              <a:avLst/>
              <a:gdLst>
                <a:gd name="textAreaLeft" fmla="*/ 0 w 2267280"/>
                <a:gd name="textAreaRight" fmla="*/ 2269440 w 2267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22" name="Freeform 10"/>
            <p:cNvSpPr/>
            <p:nvPr/>
          </p:nvSpPr>
          <p:spPr>
            <a:xfrm>
              <a:off x="7205040" y="-8640"/>
              <a:ext cx="1946160" cy="6864480"/>
            </a:xfrm>
            <a:custGeom>
              <a:avLst/>
              <a:gdLst>
                <a:gd name="textAreaLeft" fmla="*/ 0 w 1946160"/>
                <a:gd name="textAreaRight" fmla="*/ 1948320 w 19461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23" name="Freeform 11"/>
            <p:cNvSpPr/>
            <p:nvPr/>
          </p:nvSpPr>
          <p:spPr>
            <a:xfrm>
              <a:off x="6638040" y="3920040"/>
              <a:ext cx="2511360" cy="2935800"/>
            </a:xfrm>
            <a:custGeom>
              <a:avLst/>
              <a:gdLst>
                <a:gd name="textAreaLeft" fmla="*/ 0 w 2511360"/>
                <a:gd name="textAreaRight" fmla="*/ 2513520 w 2511360"/>
                <a:gd name="textAreaTop" fmla="*/ 0 h 2935800"/>
                <a:gd name="textAreaBottom" fmla="*/ 2937960 h 29358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24" name="Freeform 12"/>
            <p:cNvSpPr/>
            <p:nvPr/>
          </p:nvSpPr>
          <p:spPr>
            <a:xfrm>
              <a:off x="7010280" y="-8640"/>
              <a:ext cx="2140560" cy="6864480"/>
            </a:xfrm>
            <a:custGeom>
              <a:avLst/>
              <a:gdLst>
                <a:gd name="textAreaLeft" fmla="*/ 0 w 2140560"/>
                <a:gd name="textAreaRight" fmla="*/ 2142720 w 21405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25" name="Freeform 13"/>
            <p:cNvSpPr/>
            <p:nvPr/>
          </p:nvSpPr>
          <p:spPr>
            <a:xfrm>
              <a:off x="8295840" y="-8640"/>
              <a:ext cx="855360" cy="6864480"/>
            </a:xfrm>
            <a:custGeom>
              <a:avLst/>
              <a:gdLst>
                <a:gd name="textAreaLeft" fmla="*/ 0 w 855360"/>
                <a:gd name="textAreaRight" fmla="*/ 857520 w 8553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26" name="Freeform 14"/>
            <p:cNvSpPr/>
            <p:nvPr/>
          </p:nvSpPr>
          <p:spPr>
            <a:xfrm>
              <a:off x="8094240" y="-8640"/>
              <a:ext cx="1064520" cy="6864480"/>
            </a:xfrm>
            <a:custGeom>
              <a:avLst/>
              <a:gdLst>
                <a:gd name="textAreaLeft" fmla="*/ 0 w 1064520"/>
                <a:gd name="textAreaRight" fmla="*/ 1066680 w 106452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27" name="Freeform 15"/>
            <p:cNvSpPr/>
            <p:nvPr/>
          </p:nvSpPr>
          <p:spPr>
            <a:xfrm>
              <a:off x="8068680" y="4893840"/>
              <a:ext cx="1091880" cy="1962000"/>
            </a:xfrm>
            <a:custGeom>
              <a:avLst/>
              <a:gdLst>
                <a:gd name="textAreaLeft" fmla="*/ 0 w 1091880"/>
                <a:gd name="textAreaRight" fmla="*/ 1094040 w 1091880"/>
                <a:gd name="textAreaTop" fmla="*/ 0 h 1962000"/>
                <a:gd name="textAreaBottom" fmla="*/ 1964160 h 19620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128" name="PlaceHolder 1"/>
          <p:cNvSpPr>
            <a:spLocks noGrp="1"/>
          </p:cNvSpPr>
          <p:nvPr>
            <p:ph type="ftr" idx="22"/>
          </p:nvPr>
        </p:nvSpPr>
        <p:spPr>
          <a:xfrm>
            <a:off x="609480" y="6041520"/>
            <a:ext cx="462096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uk-UA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</a:p>
        </p:txBody>
      </p:sp>
      <p:sp>
        <p:nvSpPr>
          <p:cNvPr id="129" name="PlaceHolder 2"/>
          <p:cNvSpPr>
            <a:spLocks noGrp="1"/>
          </p:cNvSpPr>
          <p:nvPr>
            <p:ph type="sldNum" idx="23"/>
          </p:nvPr>
        </p:nvSpPr>
        <p:spPr>
          <a:xfrm>
            <a:off x="6444720" y="6041520"/>
            <a:ext cx="51048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uk-UA" sz="900" b="0" u="none" strike="noStrike">
                <a:solidFill>
                  <a:schemeClr val="accent1"/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0EC5B174-5016-4FD4-8022-7A37D9A959DB}" type="slidenum">
              <a:rPr lang="uk-UA" sz="900" b="0" u="none" strike="noStrike">
                <a:solidFill>
                  <a:schemeClr val="accent1"/>
                </a:solidFill>
                <a:uFillTx/>
                <a:latin typeface="Trebuchet MS"/>
              </a:rPr>
              <a:t>‹#›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dt" idx="24"/>
          </p:nvPr>
        </p:nvSpPr>
        <p:spPr>
          <a:xfrm>
            <a:off x="5405400" y="6041520"/>
            <a:ext cx="6818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uk-UA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roup 16"/>
          <p:cNvGrpSpPr/>
          <p:nvPr/>
        </p:nvGrpSpPr>
        <p:grpSpPr>
          <a:xfrm>
            <a:off x="-8640" y="-8640"/>
            <a:ext cx="9169200" cy="6873120"/>
            <a:chOff x="-8640" y="-8640"/>
            <a:chExt cx="9169200" cy="6873120"/>
          </a:xfrm>
        </p:grpSpPr>
        <p:sp>
          <p:nvSpPr>
            <p:cNvPr id="132" name="Freeform 6"/>
            <p:cNvSpPr/>
            <p:nvPr/>
          </p:nvSpPr>
          <p:spPr>
            <a:xfrm>
              <a:off x="-8640" y="4013280"/>
              <a:ext cx="455040" cy="2851200"/>
            </a:xfrm>
            <a:custGeom>
              <a:avLst/>
              <a:gdLst>
                <a:gd name="textAreaLeft" fmla="*/ 0 w 455040"/>
                <a:gd name="textAreaRight" fmla="*/ 457200 w 455040"/>
                <a:gd name="textAreaTop" fmla="*/ 0 h 2851200"/>
                <a:gd name="textAreaBottom" fmla="*/ 2853360 h 28512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cxnSp>
          <p:nvCxnSpPr>
            <p:cNvPr id="133" name="Straight Connector 7"/>
            <p:cNvCxnSpPr/>
            <p:nvPr/>
          </p:nvCxnSpPr>
          <p:spPr>
            <a:xfrm flipV="1">
              <a:off x="5130720" y="4175280"/>
              <a:ext cx="4024440" cy="268488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cxnSp>
          <p:nvCxnSpPr>
            <p:cNvPr id="134" name="Straight Connector 8"/>
            <p:cNvCxnSpPr/>
            <p:nvPr/>
          </p:nvCxnSpPr>
          <p:spPr>
            <a:xfrm>
              <a:off x="7042680" y="0"/>
              <a:ext cx="1221120" cy="686016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sp>
          <p:nvSpPr>
            <p:cNvPr id="135" name="Freeform 9"/>
            <p:cNvSpPr/>
            <p:nvPr/>
          </p:nvSpPr>
          <p:spPr>
            <a:xfrm>
              <a:off x="6891840" y="0"/>
              <a:ext cx="2267280" cy="6864480"/>
            </a:xfrm>
            <a:custGeom>
              <a:avLst/>
              <a:gdLst>
                <a:gd name="textAreaLeft" fmla="*/ 0 w 2267280"/>
                <a:gd name="textAreaRight" fmla="*/ 2269440 w 2267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36" name="Freeform 10"/>
            <p:cNvSpPr/>
            <p:nvPr/>
          </p:nvSpPr>
          <p:spPr>
            <a:xfrm>
              <a:off x="7205040" y="-8640"/>
              <a:ext cx="1946160" cy="6864480"/>
            </a:xfrm>
            <a:custGeom>
              <a:avLst/>
              <a:gdLst>
                <a:gd name="textAreaLeft" fmla="*/ 0 w 1946160"/>
                <a:gd name="textAreaRight" fmla="*/ 1948320 w 19461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37" name="Freeform 11"/>
            <p:cNvSpPr/>
            <p:nvPr/>
          </p:nvSpPr>
          <p:spPr>
            <a:xfrm>
              <a:off x="6638040" y="3920040"/>
              <a:ext cx="2511360" cy="2935800"/>
            </a:xfrm>
            <a:custGeom>
              <a:avLst/>
              <a:gdLst>
                <a:gd name="textAreaLeft" fmla="*/ 0 w 2511360"/>
                <a:gd name="textAreaRight" fmla="*/ 2513520 w 2511360"/>
                <a:gd name="textAreaTop" fmla="*/ 0 h 2935800"/>
                <a:gd name="textAreaBottom" fmla="*/ 2937960 h 29358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38" name="Freeform 12"/>
            <p:cNvSpPr/>
            <p:nvPr/>
          </p:nvSpPr>
          <p:spPr>
            <a:xfrm>
              <a:off x="7010280" y="-8640"/>
              <a:ext cx="2140560" cy="6864480"/>
            </a:xfrm>
            <a:custGeom>
              <a:avLst/>
              <a:gdLst>
                <a:gd name="textAreaLeft" fmla="*/ 0 w 2140560"/>
                <a:gd name="textAreaRight" fmla="*/ 2142720 w 21405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39" name="Freeform 13"/>
            <p:cNvSpPr/>
            <p:nvPr/>
          </p:nvSpPr>
          <p:spPr>
            <a:xfrm>
              <a:off x="8295840" y="-8640"/>
              <a:ext cx="855360" cy="6864480"/>
            </a:xfrm>
            <a:custGeom>
              <a:avLst/>
              <a:gdLst>
                <a:gd name="textAreaLeft" fmla="*/ 0 w 855360"/>
                <a:gd name="textAreaRight" fmla="*/ 857520 w 8553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40" name="Freeform 14"/>
            <p:cNvSpPr/>
            <p:nvPr/>
          </p:nvSpPr>
          <p:spPr>
            <a:xfrm>
              <a:off x="8094240" y="-8640"/>
              <a:ext cx="1064520" cy="6864480"/>
            </a:xfrm>
            <a:custGeom>
              <a:avLst/>
              <a:gdLst>
                <a:gd name="textAreaLeft" fmla="*/ 0 w 1064520"/>
                <a:gd name="textAreaRight" fmla="*/ 1066680 w 106452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41" name="Freeform 15"/>
            <p:cNvSpPr/>
            <p:nvPr/>
          </p:nvSpPr>
          <p:spPr>
            <a:xfrm>
              <a:off x="8068680" y="4893840"/>
              <a:ext cx="1091880" cy="1962000"/>
            </a:xfrm>
            <a:custGeom>
              <a:avLst/>
              <a:gdLst>
                <a:gd name="textAreaLeft" fmla="*/ 0 w 1091880"/>
                <a:gd name="textAreaRight" fmla="*/ 1094040 w 1091880"/>
                <a:gd name="textAreaTop" fmla="*/ 0 h 1962000"/>
                <a:gd name="textAreaBottom" fmla="*/ 1964160 h 19620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uk-UA" sz="1800" b="0" u="none" strike="noStrike">
                <a:solidFill>
                  <a:srgbClr val="000000"/>
                </a:solidFill>
                <a:uFillTx/>
                <a:latin typeface="Arial"/>
              </a:rPr>
              <a:t>Для правки тексту заголовка клацніть мишею</a:t>
            </a: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8880" cy="3976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u="none" strike="noStrike">
                <a:solidFill>
                  <a:srgbClr val="000000"/>
                </a:solidFill>
                <a:uFillTx/>
                <a:latin typeface="Arial"/>
              </a:rPr>
              <a:t>Для редагування структури клацніть мишею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u="none" strike="noStrike">
                <a:solidFill>
                  <a:srgbClr val="000000"/>
                </a:solidFill>
                <a:uFillTx/>
                <a:latin typeface="Arial"/>
              </a:rPr>
              <a:t>Другий рівень структури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u="none" strike="noStrike">
                <a:solidFill>
                  <a:srgbClr val="000000"/>
                </a:solidFill>
                <a:uFillTx/>
                <a:latin typeface="Arial"/>
              </a:rPr>
              <a:t>Третій рівень структури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uk-UA" sz="1800" b="0" u="none" strike="noStrike">
                <a:solidFill>
                  <a:srgbClr val="000000"/>
                </a:solidFill>
                <a:uFillTx/>
                <a:latin typeface="Arial"/>
              </a:rPr>
              <a:t>Четвертий рівень структури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u="none" strike="noStrike">
                <a:solidFill>
                  <a:srgbClr val="000000"/>
                </a:solidFill>
                <a:uFillTx/>
                <a:latin typeface="Arial"/>
              </a:rPr>
              <a:t>П'ятий рівень структури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u="none" strike="noStrike">
                <a:solidFill>
                  <a:srgbClr val="000000"/>
                </a:solidFill>
                <a:uFillTx/>
                <a:latin typeface="Arial"/>
              </a:rPr>
              <a:t>Шостий рівень структури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uk-UA" sz="1800" b="0" u="none" strike="noStrike">
                <a:solidFill>
                  <a:srgbClr val="000000"/>
                </a:solidFill>
                <a:uFillTx/>
                <a:latin typeface="Arial"/>
              </a:rPr>
              <a:t>Сьомий рівень структури</a:t>
            </a:r>
          </a:p>
        </p:txBody>
      </p:sp>
      <p:sp>
        <p:nvSpPr>
          <p:cNvPr id="144" name="PlaceHolder 3"/>
          <p:cNvSpPr>
            <a:spLocks noGrp="1"/>
          </p:cNvSpPr>
          <p:nvPr>
            <p:ph type="ftr" idx="25"/>
          </p:nvPr>
        </p:nvSpPr>
        <p:spPr>
          <a:xfrm>
            <a:off x="609480" y="6041520"/>
            <a:ext cx="462096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uk-UA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</a:p>
        </p:txBody>
      </p:sp>
      <p:sp>
        <p:nvSpPr>
          <p:cNvPr id="145" name="PlaceHolder 4"/>
          <p:cNvSpPr>
            <a:spLocks noGrp="1"/>
          </p:cNvSpPr>
          <p:nvPr>
            <p:ph type="sldNum" idx="26"/>
          </p:nvPr>
        </p:nvSpPr>
        <p:spPr>
          <a:xfrm>
            <a:off x="6444720" y="6041520"/>
            <a:ext cx="51048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uk-UA" sz="900" b="0" u="none" strike="noStrike">
                <a:solidFill>
                  <a:schemeClr val="accent1"/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863DD840-860E-4AF1-A71D-A0CF1E4C46A4}" type="slidenum">
              <a:rPr lang="uk-UA" sz="900" b="0" u="none" strike="noStrike">
                <a:solidFill>
                  <a:schemeClr val="accent1"/>
                </a:solidFill>
                <a:uFillTx/>
                <a:latin typeface="Trebuchet MS"/>
              </a:rPr>
              <a:t>‹#›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 type="dt" idx="27"/>
          </p:nvPr>
        </p:nvSpPr>
        <p:spPr>
          <a:xfrm>
            <a:off x="5405400" y="6041520"/>
            <a:ext cx="6818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uk-UA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" name="Group 16"/>
          <p:cNvGrpSpPr/>
          <p:nvPr/>
        </p:nvGrpSpPr>
        <p:grpSpPr>
          <a:xfrm>
            <a:off x="-8640" y="-8640"/>
            <a:ext cx="9169200" cy="6873120"/>
            <a:chOff x="-8640" y="-8640"/>
            <a:chExt cx="9169200" cy="6873120"/>
          </a:xfrm>
        </p:grpSpPr>
        <p:sp>
          <p:nvSpPr>
            <p:cNvPr id="150" name="Freeform 6"/>
            <p:cNvSpPr/>
            <p:nvPr/>
          </p:nvSpPr>
          <p:spPr>
            <a:xfrm>
              <a:off x="-8640" y="4013280"/>
              <a:ext cx="455040" cy="2851200"/>
            </a:xfrm>
            <a:custGeom>
              <a:avLst/>
              <a:gdLst>
                <a:gd name="textAreaLeft" fmla="*/ 0 w 455040"/>
                <a:gd name="textAreaRight" fmla="*/ 457200 w 455040"/>
                <a:gd name="textAreaTop" fmla="*/ 0 h 2851200"/>
                <a:gd name="textAreaBottom" fmla="*/ 2853360 h 2851200"/>
              </a:gdLst>
              <a:ahLst/>
              <a:cxnLst/>
              <a:rect l="textAreaLeft" t="textAreaTop" r="textAreaRight" b="textAreaBottom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cxnSp>
          <p:nvCxnSpPr>
            <p:cNvPr id="151" name="Straight Connector 7"/>
            <p:cNvCxnSpPr/>
            <p:nvPr/>
          </p:nvCxnSpPr>
          <p:spPr>
            <a:xfrm flipV="1">
              <a:off x="5130720" y="4175280"/>
              <a:ext cx="4024440" cy="268488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cxnSp>
          <p:nvCxnSpPr>
            <p:cNvPr id="152" name="Straight Connector 8"/>
            <p:cNvCxnSpPr/>
            <p:nvPr/>
          </p:nvCxnSpPr>
          <p:spPr>
            <a:xfrm>
              <a:off x="7042680" y="0"/>
              <a:ext cx="1221120" cy="6860160"/>
            </a:xfrm>
            <a:prstGeom prst="straightConnector1">
              <a:avLst/>
            </a:prstGeom>
            <a:ln w="9525" cap="rnd">
              <a:solidFill>
                <a:srgbClr val="000080">
                  <a:alpha val="70000"/>
                </a:srgbClr>
              </a:solidFill>
              <a:round/>
            </a:ln>
          </p:spPr>
        </p:cxnSp>
        <p:sp>
          <p:nvSpPr>
            <p:cNvPr id="153" name="Freeform 9"/>
            <p:cNvSpPr/>
            <p:nvPr/>
          </p:nvSpPr>
          <p:spPr>
            <a:xfrm>
              <a:off x="6891840" y="0"/>
              <a:ext cx="2267280" cy="6864480"/>
            </a:xfrm>
            <a:custGeom>
              <a:avLst/>
              <a:gdLst>
                <a:gd name="textAreaLeft" fmla="*/ 0 w 2267280"/>
                <a:gd name="textAreaRight" fmla="*/ 2269440 w 226728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54" name="Freeform 10"/>
            <p:cNvSpPr/>
            <p:nvPr/>
          </p:nvSpPr>
          <p:spPr>
            <a:xfrm>
              <a:off x="7205040" y="-8640"/>
              <a:ext cx="1946160" cy="6864480"/>
            </a:xfrm>
            <a:custGeom>
              <a:avLst/>
              <a:gdLst>
                <a:gd name="textAreaLeft" fmla="*/ 0 w 1946160"/>
                <a:gd name="textAreaRight" fmla="*/ 1948320 w 19461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55" name="Freeform 11"/>
            <p:cNvSpPr/>
            <p:nvPr/>
          </p:nvSpPr>
          <p:spPr>
            <a:xfrm>
              <a:off x="6638040" y="3920040"/>
              <a:ext cx="2511360" cy="2935800"/>
            </a:xfrm>
            <a:custGeom>
              <a:avLst/>
              <a:gdLst>
                <a:gd name="textAreaLeft" fmla="*/ 0 w 2511360"/>
                <a:gd name="textAreaRight" fmla="*/ 2513520 w 2511360"/>
                <a:gd name="textAreaTop" fmla="*/ 0 h 2935800"/>
                <a:gd name="textAreaBottom" fmla="*/ 2937960 h 2935800"/>
              </a:gdLst>
              <a:ahLst/>
              <a:cxnLst/>
              <a:rect l="textAreaLeft" t="textAreaTop" r="textAreaRight" b="textAreaBottom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56" name="Freeform 12"/>
            <p:cNvSpPr/>
            <p:nvPr/>
          </p:nvSpPr>
          <p:spPr>
            <a:xfrm>
              <a:off x="7010280" y="-8640"/>
              <a:ext cx="2140560" cy="6864480"/>
            </a:xfrm>
            <a:custGeom>
              <a:avLst/>
              <a:gdLst>
                <a:gd name="textAreaLeft" fmla="*/ 0 w 2140560"/>
                <a:gd name="textAreaRight" fmla="*/ 2142720 w 21405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57" name="Freeform 13"/>
            <p:cNvSpPr/>
            <p:nvPr/>
          </p:nvSpPr>
          <p:spPr>
            <a:xfrm>
              <a:off x="8295840" y="-8640"/>
              <a:ext cx="855360" cy="6864480"/>
            </a:xfrm>
            <a:custGeom>
              <a:avLst/>
              <a:gdLst>
                <a:gd name="textAreaLeft" fmla="*/ 0 w 855360"/>
                <a:gd name="textAreaRight" fmla="*/ 857520 w 85536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58" name="Freeform 14"/>
            <p:cNvSpPr/>
            <p:nvPr/>
          </p:nvSpPr>
          <p:spPr>
            <a:xfrm>
              <a:off x="8094240" y="-8640"/>
              <a:ext cx="1064520" cy="6864480"/>
            </a:xfrm>
            <a:custGeom>
              <a:avLst/>
              <a:gdLst>
                <a:gd name="textAreaLeft" fmla="*/ 0 w 1064520"/>
                <a:gd name="textAreaRight" fmla="*/ 1066680 w 1064520"/>
                <a:gd name="textAreaTop" fmla="*/ 0 h 6864480"/>
                <a:gd name="textAreaBottom" fmla="*/ 6866640 h 6864480"/>
              </a:gdLst>
              <a:ahLst/>
              <a:cxnLst/>
              <a:rect l="textAreaLeft" t="textAreaTop" r="textAreaRight" b="textAreaBottom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  <p:sp>
          <p:nvSpPr>
            <p:cNvPr id="159" name="Freeform 15"/>
            <p:cNvSpPr/>
            <p:nvPr/>
          </p:nvSpPr>
          <p:spPr>
            <a:xfrm>
              <a:off x="8068680" y="4893840"/>
              <a:ext cx="1091880" cy="1962000"/>
            </a:xfrm>
            <a:custGeom>
              <a:avLst/>
              <a:gdLst>
                <a:gd name="textAreaLeft" fmla="*/ 0 w 1091880"/>
                <a:gd name="textAreaRight" fmla="*/ 1094040 w 1091880"/>
                <a:gd name="textAreaTop" fmla="*/ 0 h 1962000"/>
                <a:gd name="textAreaBottom" fmla="*/ 1964160 h 1962000"/>
              </a:gdLst>
              <a:ahLst/>
              <a:cxnLst/>
              <a:rect l="textAreaLeft" t="textAreaTop" r="textAreaRight" b="textAreaBottom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>
              <a:outerShdw blurRad="38160" dist="2556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pPr>
                <a:lnSpc>
                  <a:spcPct val="100000"/>
                </a:lnSpc>
              </a:pPr>
              <a:endParaRPr lang="uk-UA" sz="1800" b="0" u="none" strike="noStrike">
                <a:solidFill>
                  <a:srgbClr val="FFFFFF"/>
                </a:solidFill>
                <a:uFillTx/>
                <a:latin typeface="Arial"/>
              </a:endParaRPr>
            </a:p>
          </p:txBody>
        </p:sp>
      </p:grpSp>
      <p:sp>
        <p:nvSpPr>
          <p:cNvPr id="160" name="PlaceHolder 1"/>
          <p:cNvSpPr>
            <a:spLocks noGrp="1"/>
          </p:cNvSpPr>
          <p:nvPr>
            <p:ph type="ftr" idx="28"/>
          </p:nvPr>
        </p:nvSpPr>
        <p:spPr>
          <a:xfrm>
            <a:off x="609480" y="6041520"/>
            <a:ext cx="462096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uk-UA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</a:p>
        </p:txBody>
      </p:sp>
      <p:sp>
        <p:nvSpPr>
          <p:cNvPr id="161" name="PlaceHolder 2"/>
          <p:cNvSpPr>
            <a:spLocks noGrp="1"/>
          </p:cNvSpPr>
          <p:nvPr>
            <p:ph type="sldNum" idx="29"/>
          </p:nvPr>
        </p:nvSpPr>
        <p:spPr>
          <a:xfrm>
            <a:off x="6444720" y="6041520"/>
            <a:ext cx="51048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>
              <a:lnSpc>
                <a:spcPct val="100000"/>
              </a:lnSpc>
              <a:buNone/>
              <a:tabLst>
                <a:tab pos="0" algn="l"/>
              </a:tabLst>
              <a:defRPr lang="uk-UA" sz="900" b="0" u="none" strike="noStrike">
                <a:solidFill>
                  <a:schemeClr val="accent1"/>
                </a:solidFill>
                <a:uFillTx/>
                <a:latin typeface="Trebuchet MS"/>
              </a:defRPr>
            </a:lvl1pPr>
          </a:lstStyle>
          <a:p>
            <a:pPr indent="0" algn="r" defTabSz="457200">
              <a:lnSpc>
                <a:spcPct val="100000"/>
              </a:lnSpc>
              <a:buNone/>
              <a:tabLst>
                <a:tab pos="0" algn="l"/>
              </a:tabLst>
            </a:pPr>
            <a:fld id="{8E998E92-DF6A-45E8-B67D-B2044CED092E}" type="slidenum">
              <a:rPr lang="uk-UA" sz="900" b="0" u="none" strike="noStrike">
                <a:solidFill>
                  <a:schemeClr val="accent1"/>
                </a:solidFill>
                <a:uFillTx/>
                <a:latin typeface="Trebuchet MS"/>
              </a:rPr>
              <a:t>‹#›</a:t>
            </a:fld>
            <a:endParaRPr lang="uk-UA" sz="9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dt" idx="30"/>
          </p:nvPr>
        </p:nvSpPr>
        <p:spPr>
          <a:xfrm>
            <a:off x="5405400" y="6041520"/>
            <a:ext cx="681840" cy="3628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>
              <a:buNone/>
              <a:defRPr lang="uk-UA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lang="uk-UA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&lt;дата/час&gt;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ctrTitle"/>
          </p:nvPr>
        </p:nvSpPr>
        <p:spPr>
          <a:xfrm>
            <a:off x="360000" y="2604052"/>
            <a:ext cx="8336739" cy="2161912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algn="ctr" defTabSz="457200">
              <a:lnSpc>
                <a:spcPct val="100000"/>
              </a:lnSpc>
              <a:buNone/>
              <a:tabLst>
                <a:tab pos="0" algn="l"/>
              </a:tabLst>
            </a:pPr>
            <a:r>
              <a:rPr lang="uk-UA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</a:rPr>
              <a:t>ІСТОРІЯ УКРАЇНИ</a:t>
            </a:r>
            <a:r>
              <a:rPr sz="3200" dirty="0"/>
              <a:t/>
            </a:r>
            <a:br>
              <a:rPr sz="3200" dirty="0"/>
            </a:br>
            <a:endParaRPr lang="uk-UA" sz="32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subTitle" idx="1"/>
          </p:nvPr>
        </p:nvSpPr>
        <p:spPr>
          <a:xfrm>
            <a:off x="360000" y="540000"/>
            <a:ext cx="8060760" cy="30920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uk-UA" sz="1600" b="1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</a:rPr>
              <a:t>ТЕРНОПІЛЬСЬКИЙ ФАХОВИЙ КОЛЕДЖ </a:t>
            </a:r>
            <a:endParaRPr lang="uk-UA" sz="16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indent="0" algn="ctr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uk-UA" sz="1600" b="1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</a:rPr>
              <a:t>ХАРЧОВИХ ТЕХНОЛОГІЙ І ТОРГІВЛІ</a:t>
            </a:r>
            <a:endParaRPr lang="uk-UA" sz="16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indent="0" algn="ctr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uk-UA" sz="1600" b="1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</a:rPr>
              <a:t>ЦИКЛОВА КОМІСІЯ СОЦІАЛЬНО-ГУМАНІТАРНИХ ДИСЦИПЛІН</a:t>
            </a:r>
            <a:endParaRPr lang="uk-UA" sz="16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indent="0" algn="ctr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endParaRPr lang="uk-UA" sz="18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indent="0" algn="ctr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uk-UA" sz="2400" b="1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</a:rPr>
              <a:t>СИЛАБУС</a:t>
            </a:r>
            <a:endParaRPr lang="uk-UA" sz="24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indent="0" algn="ctr" defTabSz="457200">
              <a:lnSpc>
                <a:spcPct val="10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uk-UA" sz="2400" b="1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</a:rPr>
              <a:t>ОСВІТНЬОГО  КОМПОНЕНТА</a:t>
            </a:r>
            <a:endParaRPr lang="uk-UA" sz="24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TextBox 8"/>
          <p:cNvSpPr/>
          <p:nvPr/>
        </p:nvSpPr>
        <p:spPr>
          <a:xfrm>
            <a:off x="2653748" y="924393"/>
            <a:ext cx="3770812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  <a:tabLst>
                <a:tab pos="0" algn="l"/>
              </a:tabLst>
            </a:pPr>
            <a:r>
              <a:rPr lang="uk-UA" sz="1800" b="0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</a:rPr>
              <a:t>КРИТЕРІЇ ОЦІНЮВАННЯ</a:t>
            </a:r>
            <a:endParaRPr lang="uk-UA" sz="18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0" name="TextBox 4"/>
          <p:cNvSpPr/>
          <p:nvPr/>
        </p:nvSpPr>
        <p:spPr>
          <a:xfrm>
            <a:off x="884583" y="1451113"/>
            <a:ext cx="7504043" cy="350719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 defTabSz="457200">
              <a:lnSpc>
                <a:spcPct val="100000"/>
              </a:lnSpc>
            </a:pPr>
            <a:endParaRPr lang="uk-UA" sz="14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r>
              <a:rPr lang="uk-UA" sz="1400" b="0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♦ </a:t>
            </a:r>
            <a:r>
              <a:rPr lang="uk-UA" sz="1600" b="0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Оцінка </a:t>
            </a:r>
            <a:r>
              <a:rPr lang="uk-UA" sz="1600" b="1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«задовільно»</a:t>
            </a:r>
            <a:endParaRPr lang="uk-UA" sz="16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Здобувач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освіти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,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який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в основному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панував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проблеми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навчального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курсу, дав в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цілому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правильні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відповіді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хоча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б на два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питання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, але допустив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помилки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в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формулюваннях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,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зробив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нечіткі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висновки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,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виклав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матеріал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недостатньо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повно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і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послідовно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,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аналізуючи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історичні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процеси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і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події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, допустив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значні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помилки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 в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хронології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історичних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подій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.</a:t>
            </a:r>
            <a:r>
              <a:rPr lang="uk-UA" sz="1600" b="0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	</a:t>
            </a:r>
            <a:endParaRPr lang="uk-UA" sz="16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endParaRPr lang="uk-UA" sz="16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r>
              <a:rPr lang="uk-UA" sz="1600" b="0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♦ Оцінка </a:t>
            </a:r>
            <a:r>
              <a:rPr lang="uk-UA" sz="1600" b="1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«незадовільно»</a:t>
            </a:r>
            <a:endParaRPr lang="uk-UA" sz="16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Здобувач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освіти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,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який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виявив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незнання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  основного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програмного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матеріалу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,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виклав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його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непослідовно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і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нечітко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, не дав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відповіді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на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жодне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з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контрольних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запитань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,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запропонованих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у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завданні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, допустив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грубі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помилки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у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визначенні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понять та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аналізу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фактів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, не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зміг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застосувати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отримані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знання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в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конкретній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ситуації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для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вирішення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практичних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ru-RU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завдань</a:t>
            </a:r>
            <a:r>
              <a:rPr lang="ru-RU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.</a:t>
            </a:r>
            <a:r>
              <a:rPr lang="uk-UA" sz="1600" b="0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	</a:t>
            </a:r>
            <a:endParaRPr lang="uk-UA" sz="16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Прямоугольник 2"/>
          <p:cNvSpPr/>
          <p:nvPr/>
        </p:nvSpPr>
        <p:spPr>
          <a:xfrm>
            <a:off x="705678" y="1272208"/>
            <a:ext cx="7941365" cy="495374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2900" indent="-342900" defTabSz="457200">
              <a:lnSpc>
                <a:spcPct val="100000"/>
              </a:lnSpc>
              <a:buFont typeface="+mj-lt"/>
              <a:buAutoNum type="arabicPeriod"/>
            </a:pP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	Бойко О. Історія України: підручник – 9-те вид, </a:t>
            </a:r>
            <a:r>
              <a:rPr lang="uk-UA" dirty="0" err="1">
                <a:solidFill>
                  <a:srgbClr val="002060"/>
                </a:solidFill>
                <a:latin typeface="Times New Roman"/>
                <a:ea typeface="Times New Roman"/>
              </a:rPr>
              <a:t>допов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. Київ: ВЦ «</a:t>
            </a:r>
            <a:r>
              <a:rPr lang="uk-UA" dirty="0" err="1">
                <a:solidFill>
                  <a:srgbClr val="002060"/>
                </a:solidFill>
                <a:latin typeface="Times New Roman"/>
                <a:ea typeface="Times New Roman"/>
              </a:rPr>
              <a:t>Ака-демія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», 2023. 560 с.</a:t>
            </a:r>
          </a:p>
          <a:p>
            <a:pPr marL="342900" indent="-342900" defTabSz="457200">
              <a:lnSpc>
                <a:spcPct val="100000"/>
              </a:lnSpc>
              <a:buFont typeface="+mj-lt"/>
              <a:buAutoNum type="arabicPeriod"/>
            </a:pP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	Гончарук П.С. Курс лекцій з історії України від найдавніших часів до початку ХХ ст. Центр навчальної літератури, Київ, 2009. 528 с.</a:t>
            </a:r>
          </a:p>
          <a:p>
            <a:pPr marL="342900" indent="-342900" defTabSz="457200">
              <a:lnSpc>
                <a:spcPct val="100000"/>
              </a:lnSpc>
              <a:buFont typeface="+mj-lt"/>
              <a:buAutoNum type="arabicPeriod"/>
            </a:pP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	</a:t>
            </a:r>
            <a:r>
              <a:rPr lang="uk-UA" dirty="0" err="1">
                <a:solidFill>
                  <a:srgbClr val="002060"/>
                </a:solidFill>
                <a:latin typeface="Times New Roman"/>
                <a:ea typeface="Times New Roman"/>
              </a:rPr>
              <a:t>Гісем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 О.В., Мартинюк О.О. Історія України. Збірник типових тестових завдань: </a:t>
            </a:r>
            <a:r>
              <a:rPr lang="uk-UA" dirty="0" err="1">
                <a:solidFill>
                  <a:srgbClr val="002060"/>
                </a:solidFill>
                <a:latin typeface="Times New Roman"/>
                <a:ea typeface="Times New Roman"/>
              </a:rPr>
              <a:t>навч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. </a:t>
            </a:r>
            <a:r>
              <a:rPr lang="uk-UA" dirty="0" err="1">
                <a:solidFill>
                  <a:srgbClr val="002060"/>
                </a:solidFill>
                <a:latin typeface="Times New Roman"/>
                <a:ea typeface="Times New Roman"/>
              </a:rPr>
              <a:t>посіб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. К.: Український центр підготовки абітурієнтів, 2013. 208с.</a:t>
            </a:r>
          </a:p>
          <a:p>
            <a:pPr marL="342900" indent="-342900" defTabSz="457200">
              <a:lnSpc>
                <a:spcPct val="100000"/>
              </a:lnSpc>
              <a:buFont typeface="+mj-lt"/>
              <a:buAutoNum type="arabicPeriod"/>
            </a:pP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	Островський В.В. Готуємося до зовнішнього незалежного оцінювання: збірник тестових завдань з історії України , - 2-ге видання, доповнене. Тер-</a:t>
            </a:r>
            <a:r>
              <a:rPr lang="uk-UA" dirty="0" err="1">
                <a:solidFill>
                  <a:srgbClr val="002060"/>
                </a:solidFill>
                <a:latin typeface="Times New Roman"/>
                <a:ea typeface="Times New Roman"/>
              </a:rPr>
              <a:t>нопіль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: Мандрівець, 2014. 424 с.</a:t>
            </a:r>
          </a:p>
          <a:p>
            <a:pPr marL="342900" indent="-342900" defTabSz="457200">
              <a:lnSpc>
                <a:spcPct val="100000"/>
              </a:lnSpc>
              <a:buFont typeface="+mj-lt"/>
              <a:buAutoNum type="arabicPeriod"/>
            </a:pP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	Кульчицький С. В., Мицик Ю. А., Власов В. С. Історія України: Довід-</a:t>
            </a:r>
            <a:r>
              <a:rPr lang="uk-UA" dirty="0" err="1">
                <a:solidFill>
                  <a:srgbClr val="002060"/>
                </a:solidFill>
                <a:latin typeface="Times New Roman"/>
                <a:ea typeface="Times New Roman"/>
              </a:rPr>
              <a:t>ник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 для абітурієнтів та школярів загальноосвітніх навчальних закладів. К.: Літера ЛТД, 2009. 528 с.</a:t>
            </a:r>
          </a:p>
          <a:p>
            <a:pPr marL="342900" indent="-342900" defTabSz="457200">
              <a:lnSpc>
                <a:spcPct val="100000"/>
              </a:lnSpc>
              <a:buFont typeface="+mj-lt"/>
              <a:buAutoNum type="arabicPeriod"/>
            </a:pP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	</a:t>
            </a:r>
            <a:r>
              <a:rPr lang="uk-UA" dirty="0" err="1">
                <a:solidFill>
                  <a:srgbClr val="002060"/>
                </a:solidFill>
                <a:latin typeface="Times New Roman"/>
                <a:ea typeface="Times New Roman"/>
              </a:rPr>
              <a:t>Коріненко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 П. С. Історія українського селянства: </a:t>
            </a:r>
            <a:r>
              <a:rPr lang="uk-UA" dirty="0" err="1">
                <a:solidFill>
                  <a:srgbClr val="002060"/>
                </a:solidFill>
                <a:latin typeface="Times New Roman"/>
                <a:ea typeface="Times New Roman"/>
              </a:rPr>
              <a:t>навч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.-метод. </a:t>
            </a:r>
            <a:r>
              <a:rPr lang="uk-UA" dirty="0" err="1">
                <a:solidFill>
                  <a:srgbClr val="002060"/>
                </a:solidFill>
                <a:latin typeface="Times New Roman"/>
                <a:ea typeface="Times New Roman"/>
              </a:rPr>
              <a:t>посіб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. Те-</a:t>
            </a:r>
            <a:r>
              <a:rPr lang="uk-UA" dirty="0" err="1">
                <a:solidFill>
                  <a:srgbClr val="002060"/>
                </a:solidFill>
                <a:latin typeface="Times New Roman"/>
                <a:ea typeface="Times New Roman"/>
              </a:rPr>
              <a:t>рнопіль</a:t>
            </a: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 : 2011. 234 с.</a:t>
            </a:r>
          </a:p>
          <a:p>
            <a:pPr marL="342900" indent="-342900" defTabSz="457200">
              <a:lnSpc>
                <a:spcPct val="100000"/>
              </a:lnSpc>
              <a:buFont typeface="+mj-lt"/>
              <a:buAutoNum type="arabicPeriod"/>
            </a:pP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	Палій О. Історія України. 3-тє вид. Київ: К.І.С., 2017. 596 с.</a:t>
            </a:r>
          </a:p>
          <a:p>
            <a:pPr marL="342900" indent="-342900" defTabSz="4572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Font typeface="+mj-lt"/>
              <a:buAutoNum type="arabicPeriod"/>
            </a:pPr>
            <a:endParaRPr lang="uk-UA" sz="18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2" name="TextBox 3"/>
          <p:cNvSpPr/>
          <p:nvPr/>
        </p:nvSpPr>
        <p:spPr>
          <a:xfrm>
            <a:off x="1908312" y="556590"/>
            <a:ext cx="4444247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uk-UA" sz="2000" b="0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</a:rPr>
              <a:t>РЕКОМЕНДОВАНІ ДЖЕРЕЛА ІНФОРМАЦІЇ</a:t>
            </a:r>
            <a:endParaRPr lang="uk-UA" sz="20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Прямоугольник 2"/>
          <p:cNvSpPr/>
          <p:nvPr/>
        </p:nvSpPr>
        <p:spPr>
          <a:xfrm>
            <a:off x="665921" y="1441174"/>
            <a:ext cx="7305262" cy="384575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2900" indent="-342900" defTabSz="457200">
              <a:lnSpc>
                <a:spcPct val="100000"/>
              </a:lnSpc>
              <a:buFont typeface="+mj-lt"/>
              <a:buAutoNum type="arabicPeriod" startAt="8"/>
            </a:pPr>
            <a:r>
              <a:rPr lang="uk-UA" dirty="0">
                <a:solidFill>
                  <a:srgbClr val="002060"/>
                </a:solidFill>
                <a:latin typeface="Times New Roman"/>
                <a:ea typeface="Times New Roman"/>
              </a:rPr>
              <a:t>	</a:t>
            </a:r>
            <a:r>
              <a:rPr lang="uk-UA" dirty="0" smtClean="0">
                <a:solidFill>
                  <a:srgbClr val="002060"/>
                </a:solidFill>
                <a:latin typeface="Times New Roman"/>
                <a:ea typeface="Times New Roman"/>
              </a:rPr>
              <a:t>Електронні видання - Український інститут національної пам'яті 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ea typeface="Times New Roman"/>
              </a:rPr>
              <a:t>URL:https://uinp.gov.ua/elektronni-vydannya </a:t>
            </a:r>
          </a:p>
          <a:p>
            <a:pPr marL="342900" indent="-342900" defTabSz="457200">
              <a:lnSpc>
                <a:spcPct val="100000"/>
              </a:lnSpc>
              <a:buFont typeface="+mj-lt"/>
              <a:buAutoNum type="arabicPeriod" startAt="8"/>
            </a:pPr>
            <a:r>
              <a:rPr lang="en-US" dirty="0" smtClean="0">
                <a:solidFill>
                  <a:srgbClr val="002060"/>
                </a:solidFill>
                <a:latin typeface="Times New Roman"/>
                <a:ea typeface="Times New Roman"/>
              </a:rPr>
              <a:t>	</a:t>
            </a:r>
            <a:r>
              <a:rPr lang="uk-UA" dirty="0" smtClean="0">
                <a:solidFill>
                  <a:srgbClr val="002060"/>
                </a:solidFill>
                <a:latin typeface="Times New Roman"/>
                <a:ea typeface="Times New Roman"/>
              </a:rPr>
              <a:t>Грицак Я. Нариси з історії України формування 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ea typeface="Times New Roman"/>
              </a:rPr>
              <a:t>URLhttp://history.franko.lviv.ua/PDF%20Final/Grycak.pdf</a:t>
            </a:r>
          </a:p>
          <a:p>
            <a:pPr marL="342900" indent="-342900" defTabSz="457200">
              <a:lnSpc>
                <a:spcPct val="100000"/>
              </a:lnSpc>
              <a:buFont typeface="+mj-lt"/>
              <a:buAutoNum type="arabicPeriod" startAt="8"/>
            </a:pPr>
            <a:r>
              <a:rPr lang="en-US" dirty="0" smtClean="0">
                <a:solidFill>
                  <a:srgbClr val="002060"/>
                </a:solidFill>
                <a:latin typeface="Times New Roman"/>
                <a:ea typeface="Times New Roman"/>
              </a:rPr>
              <a:t>	</a:t>
            </a:r>
            <a:r>
              <a:rPr lang="uk-UA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Кудряченко</a:t>
            </a:r>
            <a:r>
              <a:rPr lang="uk-UA" dirty="0" smtClean="0">
                <a:solidFill>
                  <a:srgbClr val="002060"/>
                </a:solidFill>
                <a:latin typeface="Times New Roman"/>
                <a:ea typeface="Times New Roman"/>
              </a:rPr>
              <a:t> А.І., </a:t>
            </a:r>
            <a:r>
              <a:rPr lang="uk-UA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Калінічева</a:t>
            </a:r>
            <a:r>
              <a:rPr lang="uk-UA" dirty="0" smtClean="0">
                <a:solidFill>
                  <a:srgbClr val="002060"/>
                </a:solidFill>
                <a:latin typeface="Times New Roman"/>
                <a:ea typeface="Times New Roman"/>
              </a:rPr>
              <a:t> Г.І., </a:t>
            </a:r>
            <a:r>
              <a:rPr lang="uk-UA" dirty="0" err="1" smtClean="0">
                <a:solidFill>
                  <a:srgbClr val="002060"/>
                </a:solidFill>
                <a:latin typeface="Times New Roman"/>
                <a:ea typeface="Times New Roman"/>
              </a:rPr>
              <a:t>Костиря</a:t>
            </a:r>
            <a:r>
              <a:rPr lang="uk-UA" dirty="0" smtClean="0">
                <a:solidFill>
                  <a:srgbClr val="002060"/>
                </a:solidFill>
                <a:latin typeface="Times New Roman"/>
                <a:ea typeface="Times New Roman"/>
              </a:rPr>
              <a:t> А.А. Політична історія України. К., 2006.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ea typeface="Times New Roman"/>
              </a:rPr>
              <a:t>URL: http://ivinas.gov.ua/images/Polit-History.pdf </a:t>
            </a:r>
          </a:p>
          <a:p>
            <a:pPr marL="342900" indent="-342900" defTabSz="457200">
              <a:lnSpc>
                <a:spcPct val="100000"/>
              </a:lnSpc>
              <a:buFont typeface="+mj-lt"/>
              <a:buAutoNum type="arabicPeriod" startAt="8"/>
            </a:pPr>
            <a:r>
              <a:rPr lang="en-US" dirty="0" smtClean="0">
                <a:solidFill>
                  <a:srgbClr val="002060"/>
                </a:solidFill>
                <a:latin typeface="Times New Roman"/>
                <a:ea typeface="Times New Roman"/>
              </a:rPr>
              <a:t>	</a:t>
            </a:r>
            <a:r>
              <a:rPr lang="uk-UA" dirty="0" smtClean="0">
                <a:solidFill>
                  <a:srgbClr val="002060"/>
                </a:solidFill>
                <a:latin typeface="Times New Roman"/>
                <a:ea typeface="Times New Roman"/>
              </a:rPr>
              <a:t>Історія Криму першої половини ХХ ст. Нариси. 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ea typeface="Times New Roman"/>
              </a:rPr>
              <a:t>URLhttps://www.aup.com.ua/istoriyakrimu-pershoi-polovini-khkh-st-na/</a:t>
            </a:r>
          </a:p>
          <a:p>
            <a:pPr marL="342900" indent="-342900" defTabSz="457200">
              <a:lnSpc>
                <a:spcPct val="100000"/>
              </a:lnSpc>
              <a:buFont typeface="+mj-lt"/>
              <a:buAutoNum type="arabicPeriod" startAt="8"/>
            </a:pPr>
            <a:r>
              <a:rPr lang="en-US" dirty="0" smtClean="0">
                <a:solidFill>
                  <a:srgbClr val="002060"/>
                </a:solidFill>
                <a:latin typeface="Times New Roman"/>
                <a:ea typeface="Times New Roman"/>
              </a:rPr>
              <a:t>	</a:t>
            </a:r>
            <a:r>
              <a:rPr lang="uk-UA" dirty="0" smtClean="0">
                <a:solidFill>
                  <a:srgbClr val="002060"/>
                </a:solidFill>
                <a:latin typeface="Times New Roman"/>
                <a:ea typeface="Times New Roman"/>
              </a:rPr>
              <a:t>Історія України ХХ ст. в архівних документах: 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ea typeface="Times New Roman"/>
              </a:rPr>
              <a:t>URL:tps://archives.gov.ua/wpcontent/uploads/2020/03/20-4.pdf</a:t>
            </a:r>
          </a:p>
          <a:p>
            <a:pPr marL="342900" indent="-342900" defTabSz="457200">
              <a:lnSpc>
                <a:spcPct val="100000"/>
              </a:lnSpc>
              <a:buFont typeface="+mj-lt"/>
              <a:buAutoNum type="arabicPeriod" startAt="8"/>
            </a:pPr>
            <a:r>
              <a:rPr lang="en-US" dirty="0" smtClean="0">
                <a:solidFill>
                  <a:srgbClr val="002060"/>
                </a:solidFill>
                <a:latin typeface="Times New Roman"/>
                <a:ea typeface="Times New Roman"/>
              </a:rPr>
              <a:t>	 </a:t>
            </a:r>
            <a:r>
              <a:rPr lang="uk-UA" dirty="0" smtClean="0">
                <a:solidFill>
                  <a:srgbClr val="002060"/>
                </a:solidFill>
                <a:latin typeface="Times New Roman"/>
                <a:ea typeface="Times New Roman"/>
              </a:rPr>
              <a:t>Сіверянський літопис. Архів номерів. </a:t>
            </a:r>
            <a:r>
              <a:rPr lang="en-US" dirty="0" smtClean="0">
                <a:solidFill>
                  <a:srgbClr val="002060"/>
                </a:solidFill>
                <a:latin typeface="Times New Roman"/>
                <a:ea typeface="Times New Roman"/>
              </a:rPr>
              <a:t>http://www.siver-litopis.cn.ua/arch.htm</a:t>
            </a:r>
          </a:p>
          <a:p>
            <a:pPr defTabSz="4572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endParaRPr lang="uk-UA" sz="18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82" name="TextBox 3"/>
          <p:cNvSpPr/>
          <p:nvPr/>
        </p:nvSpPr>
        <p:spPr>
          <a:xfrm>
            <a:off x="1818860" y="626164"/>
            <a:ext cx="4533699" cy="70643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uk-UA" sz="2000" b="0" u="none" strike="noStrike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</a:rPr>
              <a:t>РЕКОМЕНДОВАНІ ДЖЕРЕЛА ІНФОРМАЦІЇ</a:t>
            </a:r>
            <a:endParaRPr lang="uk-UA" sz="2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6640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PlaceHolder 1"/>
          <p:cNvSpPr>
            <a:spLocks noGrp="1"/>
          </p:cNvSpPr>
          <p:nvPr>
            <p:ph type="title"/>
          </p:nvPr>
        </p:nvSpPr>
        <p:spPr>
          <a:xfrm>
            <a:off x="107640" y="260640"/>
            <a:ext cx="8227440" cy="27993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>
              <a:buNone/>
            </a:pPr>
            <a:endParaRPr lang="uk-UA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graphicFrame>
        <p:nvGraphicFramePr>
          <p:cNvPr id="261" name="Таблица 3"/>
          <p:cNvGraphicFramePr/>
          <p:nvPr>
            <p:extLst>
              <p:ext uri="{D42A27DB-BD31-4B8C-83A1-F6EECF244321}">
                <p14:modId xmlns:p14="http://schemas.microsoft.com/office/powerpoint/2010/main" val="1143915366"/>
              </p:ext>
            </p:extLst>
          </p:nvPr>
        </p:nvGraphicFramePr>
        <p:xfrm>
          <a:off x="-360" y="0"/>
          <a:ext cx="9143640" cy="7481160"/>
        </p:xfrm>
        <a:graphic>
          <a:graphicData uri="http://schemas.openxmlformats.org/drawingml/2006/table">
            <a:tbl>
              <a:tblPr/>
              <a:tblGrid>
                <a:gridCol w="2342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54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15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1680">
                <a:tc rowSpan="3">
                  <a:txBody>
                    <a:bodyPr/>
                    <a:lstStyle/>
                    <a:p>
                      <a:endParaRPr lang="uk-UA" sz="1800" b="1" u="none" strike="noStrike">
                        <a:solidFill>
                          <a:schemeClr val="lt1"/>
                        </a:solidFill>
                        <a:uFillTx/>
                        <a:latin typeface="Trebuchet MS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ru-RU" sz="1800" b="1" u="none" strike="noStrike">
                          <a:solidFill>
                            <a:schemeClr val="lt1"/>
                          </a:solidFill>
                          <a:uFillTx/>
                          <a:latin typeface="Times New Roman"/>
                        </a:rPr>
                        <a:t>ГАЛУЗЬ ЗНАНЬ </a:t>
                      </a:r>
                      <a:endParaRPr lang="uk-UA" sz="1800" b="0" u="none" strike="noStrike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 anchor="ctr"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uk-UA" sz="1800" b="1" u="none" strike="noStrike" dirty="0" smtClean="0">
                          <a:solidFill>
                            <a:schemeClr val="lt1"/>
                          </a:solidFill>
                          <a:uFillTx/>
                          <a:latin typeface="Times New Roman"/>
                        </a:rPr>
                        <a:t>07 УПРАВЛІННЯ ТА АДМІНІСТРУВАННЯ</a:t>
                      </a:r>
                      <a:endParaRPr lang="uk-UA" sz="1800" b="0" u="none" strike="noStrike" dirty="0">
                        <a:solidFill>
                          <a:srgbClr val="FFFFFF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680">
                <a:tc vMerge="1">
                  <a:txBody>
                    <a:bodyPr/>
                    <a:lstStyle/>
                    <a:p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Спеціальність</a:t>
                      </a:r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uk-UA" sz="18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076 ПІДПРИЄМНИЦТВО, ТОРГІВЛЯ ТА БІРЖОВА ДІЯЛЬНІСТЬ</a:t>
                      </a:r>
                      <a:endParaRPr lang="uk-UA" sz="18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6120">
                <a:tc vMerge="1">
                  <a:txBody>
                    <a:bodyPr/>
                    <a:lstStyle/>
                    <a:p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Освітньо - професійна програма </a:t>
                      </a:r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ru-RU" sz="18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ПІДПРИЄМНИЦТВО, ТОРГІВЛЯ ТА БІРЖОВА ДІЯЛЬНІСТЬ</a:t>
                      </a:r>
                      <a:endParaRPr lang="uk-UA" sz="18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1680">
                <a:tc rowSpan="7"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endParaRPr lang="uk-UA" sz="16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457200">
                        <a:lnSpc>
                          <a:spcPct val="100000"/>
                        </a:lnSpc>
                      </a:pPr>
                      <a:endParaRPr lang="uk-UA" sz="16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457200">
                        <a:lnSpc>
                          <a:spcPct val="100000"/>
                        </a:lnSpc>
                      </a:pPr>
                      <a:endParaRPr lang="uk-UA" sz="16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457200">
                        <a:lnSpc>
                          <a:spcPct val="100000"/>
                        </a:lnSpc>
                      </a:pPr>
                      <a:endParaRPr lang="uk-UA" sz="16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457200">
                        <a:lnSpc>
                          <a:spcPct val="100000"/>
                        </a:lnSpc>
                      </a:pPr>
                      <a:endParaRPr lang="uk-UA" sz="16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uk-UA" sz="16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ВІДДІЛЕННЯ</a:t>
                      </a:r>
                    </a:p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uk-UA" sz="16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ГОТЕЛЬНО-РЕСТОРАННОГО</a:t>
                      </a:r>
                      <a:r>
                        <a:rPr lang="uk-UA" sz="1600" b="1" u="none" strike="noStrike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 БІЗНЕСУ ТА ПІДПРИЄМНИЦТВА</a:t>
                      </a:r>
                      <a:endParaRPr lang="uk-UA" sz="1600" b="1" u="none" strike="noStrike" dirty="0" smtClean="0">
                        <a:solidFill>
                          <a:schemeClr val="accent2">
                            <a:lumMod val="50000"/>
                          </a:schemeClr>
                        </a:solidFill>
                        <a:uFillTx/>
                        <a:latin typeface="Times New Roman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Освітньо - професійний ступінь</a:t>
                      </a:r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uk-UA" sz="18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фаховий молодший бакалавр </a:t>
                      </a:r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1680">
                <a:tc vMerge="1">
                  <a:txBody>
                    <a:bodyPr/>
                    <a:lstStyle/>
                    <a:p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Статус освітнього компонента</a:t>
                      </a:r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uk-UA" sz="18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обов’язковий </a:t>
                      </a:r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solidFill>
                        <a:srgbClr val="FFFFFF"/>
                      </a:solidFill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3400">
                <a:tc vMerge="1">
                  <a:txBody>
                    <a:bodyPr/>
                    <a:lstStyle/>
                    <a:p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Мова викладання</a:t>
                      </a:r>
                      <a:endParaRPr lang="uk-UA" sz="18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УКРАЇНСЬКА</a:t>
                      </a:r>
                      <a:endParaRPr lang="uk-UA" sz="18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  <a:prstDash val="solid"/>
                    </a:lnL>
                    <a:lnR w="12240">
                      <a:solidFill>
                        <a:srgbClr val="FFFFFF"/>
                      </a:solidFill>
                      <a:prstDash val="solid"/>
                    </a:lnR>
                    <a:lnT w="12240">
                      <a:solidFill>
                        <a:srgbClr val="FFFFFF"/>
                      </a:solidFill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 vMerge="1">
                  <a:txBody>
                    <a:bodyPr/>
                    <a:lstStyle/>
                    <a:p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Кількість кредитів ЄКТС</a:t>
                      </a:r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1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 </a:t>
                      </a:r>
                      <a:r>
                        <a:rPr lang="uk-UA" sz="18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3</a:t>
                      </a:r>
                      <a:endParaRPr lang="uk-UA" sz="18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1680">
                <a:tc vMerge="1">
                  <a:txBody>
                    <a:bodyPr/>
                    <a:lstStyle/>
                    <a:p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ru-RU" sz="18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Розподіл за видами занять та годинами навчання </a:t>
                      </a:r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90</a:t>
                      </a:r>
                      <a:endParaRPr lang="uk-UA" sz="18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12720">
                <a:tc vMerge="1">
                  <a:txBody>
                    <a:bodyPr/>
                    <a:lstStyle/>
                    <a:p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аудиторні</a:t>
                      </a:r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лекційні</a:t>
                      </a:r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практичні</a:t>
                      </a:r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семінарські</a:t>
                      </a:r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самостійна робота</a:t>
                      </a:r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52</a:t>
                      </a:r>
                      <a:endParaRPr lang="uk-UA" sz="18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30</a:t>
                      </a:r>
                      <a:endParaRPr lang="uk-UA" sz="18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-</a:t>
                      </a:r>
                      <a:endParaRPr lang="uk-UA" sz="18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0" u="none" strike="noStrike" dirty="0" smtClean="0">
                          <a:solidFill>
                            <a:srgbClr val="000000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uk-UA" sz="1800" b="0" u="none" strike="noStrike" dirty="0">
                        <a:solidFill>
                          <a:srgbClr val="000000"/>
                        </a:solidFill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0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38</a:t>
                      </a:r>
                      <a:endParaRPr lang="uk-UA" sz="18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000">
                <a:tc vMerge="1">
                  <a:txBody>
                    <a:bodyPr/>
                    <a:lstStyle/>
                    <a:p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1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Форма підсумкового контролю </a:t>
                      </a:r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457200">
                        <a:lnSpc>
                          <a:spcPct val="100000"/>
                        </a:lnSpc>
                      </a:pPr>
                      <a:r>
                        <a:rPr lang="uk-UA" sz="1800" b="1" u="none" strike="noStrike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екзамен</a:t>
                      </a:r>
                      <a:endParaRPr lang="uk-UA" sz="18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262" name="Picture 2"/>
          <p:cNvPicPr/>
          <p:nvPr/>
        </p:nvPicPr>
        <p:blipFill>
          <a:blip r:embed="rId2"/>
          <a:stretch/>
        </p:blipFill>
        <p:spPr>
          <a:xfrm>
            <a:off x="251640" y="404640"/>
            <a:ext cx="1726200" cy="15804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Прямоугольник 3"/>
          <p:cNvSpPr/>
          <p:nvPr/>
        </p:nvSpPr>
        <p:spPr>
          <a:xfrm>
            <a:off x="665922" y="655982"/>
            <a:ext cx="7891669" cy="549235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 defTabSz="4572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uk-UA" sz="1800" b="1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</a:rPr>
              <a:t>Мета: 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Метою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викладання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освітнього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компонента «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Історія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України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» є: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формування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системи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знань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про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закономірності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національного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розвитку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й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етапи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державотворення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.</a:t>
            </a:r>
          </a:p>
          <a:p>
            <a:pPr algn="just" defTabSz="4572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r>
              <a:rPr lang="uk-UA" sz="1800" b="1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Завдання:</a:t>
            </a:r>
          </a:p>
          <a:p>
            <a:pPr algn="just" defTabSz="457200">
              <a:spcBef>
                <a:spcPts val="1191"/>
              </a:spcBef>
              <a:spcAft>
                <a:spcPts val="992"/>
              </a:spcAft>
            </a:pPr>
            <a:r>
              <a:rPr lang="uk-UA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-	Формування історичного мислення, наукового світогляду;</a:t>
            </a:r>
          </a:p>
          <a:p>
            <a:pPr algn="just" defTabSz="457200"/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-	набуття навичок науково-історичного аналізу;</a:t>
            </a:r>
          </a:p>
          <a:p>
            <a:pPr algn="just" defTabSz="457200"/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-	виявлення логіки та об'єктивних закономірностей історичного процесу;</a:t>
            </a:r>
          </a:p>
          <a:p>
            <a:pPr algn="just" defTabSz="457200"/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-	виховання високого рівня культури, громадянської відповідальності, національної гідності, патріотизму.</a:t>
            </a:r>
          </a:p>
          <a:p>
            <a:pPr algn="just" defTabSz="457200"/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-	огляд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надбань національної культури в контексті світової культури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Times New Roman"/>
              </a:rPr>
              <a:t>.</a:t>
            </a:r>
          </a:p>
          <a:p>
            <a:pPr algn="just" defTabSz="457200">
              <a:lnSpc>
                <a:spcPct val="100000"/>
              </a:lnSpc>
            </a:pPr>
            <a:endParaRPr lang="uk-UA" sz="1800" b="0" u="none" strike="noStrike" dirty="0" smtClean="0">
              <a:solidFill>
                <a:srgbClr val="000000"/>
              </a:solidFill>
              <a:uFillTx/>
              <a:latin typeface="Arial"/>
            </a:endParaRPr>
          </a:p>
          <a:p>
            <a:pPr lvl="0" algn="just" defTabSz="457200"/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Програмні результати навчання:</a:t>
            </a:r>
            <a:endParaRPr lang="uk-UA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  <a:p>
            <a:pPr lvl="0" defTabSz="457200"/>
            <a:r>
              <a:rPr lang="uk-UA" b="1" dirty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РН </a:t>
            </a:r>
            <a:r>
              <a:rPr lang="uk-UA" b="1" dirty="0" smtClean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1.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Знати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свої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 права, як члена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суспільства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,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цінності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громадянського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суспільства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, верховенства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права, прав і свобод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людини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 і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громадянина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України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/>
              </a:rPr>
              <a:t>.</a:t>
            </a:r>
            <a:endParaRPr lang="uk-UA" dirty="0">
              <a:solidFill>
                <a:schemeClr val="accent1">
                  <a:lumMod val="75000"/>
                </a:schemeClr>
              </a:solidFill>
              <a:latin typeface="Times New Roman"/>
            </a:endParaRPr>
          </a:p>
          <a:p>
            <a:pPr algn="just" defTabSz="457200">
              <a:lnSpc>
                <a:spcPct val="100000"/>
              </a:lnSpc>
            </a:pPr>
            <a:endParaRPr lang="uk-UA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endParaRPr lang="uk-UA" sz="1800" b="0" u="none" strike="noStrike" dirty="0" smtClean="0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endParaRPr lang="uk-UA" sz="18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Прямоугольник 2"/>
          <p:cNvSpPr/>
          <p:nvPr/>
        </p:nvSpPr>
        <p:spPr>
          <a:xfrm>
            <a:off x="817124" y="1429966"/>
            <a:ext cx="7597302" cy="341486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 defTabSz="457200">
              <a:lnSpc>
                <a:spcPct val="100000"/>
              </a:lnSpc>
            </a:pPr>
            <a:r>
              <a:rPr lang="uk-UA" b="1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</a:rPr>
              <a:t>У </a:t>
            </a:r>
            <a:r>
              <a:rPr lang="uk-UA" b="1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</a:rPr>
              <a:t>результаті навчання здобувач освіти повинен отримати</a:t>
            </a:r>
            <a:endParaRPr lang="uk-UA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285840" indent="-285840" defTabSz="457200">
              <a:lnSpc>
                <a:spcPct val="100000"/>
              </a:lnSpc>
              <a:buClr>
                <a:srgbClr val="3C1C6F"/>
              </a:buClr>
              <a:buFont typeface="Wingdings" charset="2"/>
              <a:buChar char=""/>
            </a:pPr>
            <a:r>
              <a:rPr lang="uk-UA" b="1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</a:rPr>
              <a:t>загальні компетентності: </a:t>
            </a:r>
            <a:endParaRPr lang="uk-UA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ЗК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7.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Здатність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 до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пошуку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,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оброблення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 та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аналізу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інформації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 з</a:t>
            </a:r>
          </a:p>
          <a:p>
            <a:pPr algn="just" defTabSz="457200">
              <a:lnSpc>
                <a:spcPct val="100000"/>
              </a:lnSpc>
            </a:pP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різних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джерел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.</a:t>
            </a:r>
          </a:p>
          <a:p>
            <a:pPr algn="just" defTabSz="457200">
              <a:lnSpc>
                <a:spcPct val="100000"/>
              </a:lnSpc>
            </a:pP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 ЗК </a:t>
            </a:r>
            <a:r>
              <a:rPr lang="uk-UA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10</a:t>
            </a:r>
            <a:r>
              <a:rPr lang="uk-UA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. </a:t>
            </a:r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Здатність </a:t>
            </a:r>
            <a:r>
              <a:rPr lang="uk-UA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володіння навичками міжособистісної взаємодії, вміння працювати в команді, налагоджувати контакт з різними за віком, характером і статусом людьми.</a:t>
            </a:r>
          </a:p>
          <a:p>
            <a:pPr marL="285840" indent="-285840" algn="just" defTabSz="457200">
              <a:lnSpc>
                <a:spcPct val="100000"/>
              </a:lnSpc>
              <a:buClr>
                <a:srgbClr val="3C1C6F"/>
              </a:buClr>
              <a:buFont typeface="Wingdings" charset="2"/>
              <a:buChar char=""/>
            </a:pPr>
            <a:r>
              <a:rPr lang="uk-UA" b="1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Calibri"/>
              </a:rPr>
              <a:t>спеціальні </a:t>
            </a:r>
            <a:r>
              <a:rPr lang="uk-UA" b="1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Calibri"/>
              </a:rPr>
              <a:t>компетентності:</a:t>
            </a:r>
            <a:endParaRPr lang="uk-UA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algn="just" defTabSz="457200">
              <a:lnSpc>
                <a:spcPct val="100000"/>
              </a:lnSpc>
              <a:buClr>
                <a:srgbClr val="3C1C6F"/>
              </a:buClr>
            </a:pPr>
            <a:r>
              <a:rPr lang="uk-UA" b="1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Calibri"/>
              </a:rPr>
              <a:t>СК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16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.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Здатність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 до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професійного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самовдосконалення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,</a:t>
            </a:r>
          </a:p>
          <a:p>
            <a:pPr algn="just" defTabSz="457200">
              <a:lnSpc>
                <a:spcPct val="100000"/>
              </a:lnSpc>
              <a:buClr>
                <a:srgbClr val="3C1C6F"/>
              </a:buClr>
            </a:pP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самоосвіти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 в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умовах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мінливого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середовища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 та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підвищення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рівня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/>
              <a:ea typeface="Calibri"/>
            </a:endParaRPr>
          </a:p>
          <a:p>
            <a:pPr algn="just" defTabSz="457200">
              <a:lnSpc>
                <a:spcPct val="100000"/>
              </a:lnSpc>
              <a:buClr>
                <a:srgbClr val="3C1C6F"/>
              </a:buClr>
            </a:pP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кваліфікації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відповідно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 до потреб ринку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праці</a:t>
            </a:r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.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/>
              <a:ea typeface="Calibri"/>
            </a:endParaRPr>
          </a:p>
          <a:p>
            <a:pPr algn="just" defTabSz="457200">
              <a:lnSpc>
                <a:spcPct val="100000"/>
              </a:lnSpc>
            </a:pPr>
            <a:endParaRPr lang="uk-UA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5" name="Таблица 2"/>
          <p:cNvGraphicFramePr/>
          <p:nvPr>
            <p:extLst>
              <p:ext uri="{D42A27DB-BD31-4B8C-83A1-F6EECF244321}">
                <p14:modId xmlns:p14="http://schemas.microsoft.com/office/powerpoint/2010/main" val="3138445319"/>
              </p:ext>
            </p:extLst>
          </p:nvPr>
        </p:nvGraphicFramePr>
        <p:xfrm>
          <a:off x="546654" y="775251"/>
          <a:ext cx="8090451" cy="5635388"/>
        </p:xfrm>
        <a:graphic>
          <a:graphicData uri="http://schemas.openxmlformats.org/drawingml/2006/table">
            <a:tbl>
              <a:tblPr/>
              <a:tblGrid>
                <a:gridCol w="617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91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41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4967">
                <a:tc gridSpan="3">
                  <a:txBody>
                    <a:bodyPr/>
                    <a:lstStyle/>
                    <a:p>
                      <a:endParaRPr lang="uk-UA" sz="2400" b="1" u="none" strike="noStrike" dirty="0">
                        <a:solidFill>
                          <a:srgbClr val="7030A0"/>
                        </a:solidFill>
                        <a:uFillTx/>
                        <a:latin typeface="Trebuchet MS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8959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uk-UA" sz="1600" b="0" u="none" strike="noStrike" dirty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з/п</a:t>
                      </a: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uk-UA" sz="1600" b="0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</a:t>
                      </a:r>
                      <a:endParaRPr lang="uk-UA" sz="1600" b="0" u="none" strike="noStrike" dirty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uk-UA" sz="1600" b="0" u="none" strike="noStrike" dirty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К-ть годин</a:t>
                      </a: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6788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uk-UA" sz="1400" b="1" u="none" strike="noStrike" dirty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4572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Тема 1. Стародавня </a:t>
                      </a:r>
                      <a:r>
                        <a:rPr lang="ru-RU" sz="1600" b="1" u="none" strike="noStrike" dirty="0" err="1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історія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dirty="0" err="1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України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600" b="1" u="none" strike="noStrike" dirty="0" err="1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Київська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Русь та </a:t>
                      </a:r>
                      <a:r>
                        <a:rPr lang="ru-RU" sz="1600" b="1" u="none" strike="noStrike" dirty="0" err="1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Галицько-Волинська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держава</a:t>
                      </a:r>
                      <a:endParaRPr lang="uk-UA" sz="1600" b="1" u="none" strike="noStrike" dirty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5671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uk-UA" sz="1400" b="1" u="none" strike="noStrike" dirty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4572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lang="uk-UA" sz="16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Тема 2. Українські землі під владою Польщі та Литви – кін. Х</a:t>
                      </a:r>
                      <a:r>
                        <a:rPr lang="en-US" sz="16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IV – </a:t>
                      </a:r>
                      <a:r>
                        <a:rPr lang="uk-UA" sz="16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Х</a:t>
                      </a:r>
                      <a:r>
                        <a:rPr lang="en-US" sz="16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VII </a:t>
                      </a:r>
                      <a:r>
                        <a:rPr lang="uk-UA" sz="16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ст. Національно-визвольна війна українського народу</a:t>
                      </a:r>
                      <a:endParaRPr lang="uk-UA" sz="1600" b="1" u="none" strike="noStrike" dirty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3947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uk-UA" sz="14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  <a:p>
                      <a:pPr algn="ctr" defTabSz="457200">
                        <a:lnSpc>
                          <a:spcPct val="100000"/>
                        </a:lnSpc>
                      </a:pPr>
                      <a:endParaRPr lang="uk-UA" sz="1400" b="1" u="none" strike="noStrike" dirty="0" smtClean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defTabSz="457200">
                        <a:lnSpc>
                          <a:spcPct val="100000"/>
                        </a:lnSpc>
                      </a:pPr>
                      <a:endParaRPr lang="uk-UA" sz="1400" b="1" u="none" strike="noStrike" dirty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4572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Тема 3. </a:t>
                      </a:r>
                      <a:r>
                        <a:rPr lang="ru-RU" sz="1600" b="1" u="none" strike="noStrike" dirty="0" err="1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Соціально-економічний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та </a:t>
                      </a:r>
                      <a:r>
                        <a:rPr lang="ru-RU" sz="1600" b="1" u="none" strike="noStrike" dirty="0" err="1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політичний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dirty="0" err="1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розвиток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dirty="0" err="1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України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в </a:t>
                      </a:r>
                      <a:r>
                        <a:rPr lang="ru-RU" sz="1600" b="1" u="none" strike="noStrike" dirty="0" err="1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другій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u="none" strike="noStrike" dirty="0" err="1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половині</a:t>
                      </a:r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XVII - XVIIІ ст.</a:t>
                      </a:r>
                      <a:endParaRPr lang="uk-UA" sz="1600" b="1" u="none" strike="noStrike" dirty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8959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uk-UA" sz="14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400" b="1" u="none" strike="noStrike" dirty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-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spc="1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4. Українські землі під владою Російської та Австрійської імперій у першій пол. ХІХ ст.</a:t>
                      </a:r>
                      <a:endParaRPr lang="uk-UA" sz="1600" b="1" u="none" strike="noStrike" dirty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068966"/>
                  </a:ext>
                </a:extLst>
              </a:tr>
              <a:tr h="565834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uk-UA" sz="14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400" b="1" u="none" strike="noStrike" dirty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457200">
                        <a:lnSpc>
                          <a:spcPct val="115000"/>
                        </a:lnSpc>
                        <a:spcAft>
                          <a:spcPts val="1001"/>
                        </a:spcAft>
                      </a:pPr>
                      <a:r>
                        <a:rPr lang="uk-UA" sz="1600" b="1" spc="2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Тема 5. Українські землі в другій половині ХІХ століття</a:t>
                      </a:r>
                      <a:endParaRPr lang="uk-UA" sz="1600" b="0" u="none" strike="noStrike" dirty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6031229"/>
                  </a:ext>
                </a:extLst>
              </a:tr>
              <a:tr h="387813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uk-UA" sz="14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400" b="1" u="none" strike="noStrike" dirty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indent="-45021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spc="2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6. Україна на початку ХХ ст.</a:t>
                      </a:r>
                      <a:endParaRPr lang="uk-UA" sz="1600" b="0" u="none" strike="noStrike" dirty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8786493"/>
                  </a:ext>
                </a:extLst>
              </a:tr>
              <a:tr h="622450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uk-UA" sz="14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400" b="1" u="none" strike="noStrike" dirty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spc="1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7.</a:t>
                      </a:r>
                      <a:r>
                        <a:rPr lang="uk-UA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600" b="1" spc="15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Україна в роки Першої світової війни. Початок української революції</a:t>
                      </a:r>
                      <a:endParaRPr lang="uk-UA" sz="1600" b="1" u="none" strike="noStrike" dirty="0">
                        <a:solidFill>
                          <a:schemeClr val="tx1"/>
                        </a:solidFill>
                        <a:uFillTx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400" marR="6840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503986"/>
                  </a:ext>
                </a:extLst>
              </a:tr>
            </a:tbl>
          </a:graphicData>
        </a:graphic>
      </p:graphicFrame>
      <p:sp>
        <p:nvSpPr>
          <p:cNvPr id="266" name="Прямоугольник 1"/>
          <p:cNvSpPr/>
          <p:nvPr/>
        </p:nvSpPr>
        <p:spPr>
          <a:xfrm>
            <a:off x="1550504" y="477078"/>
            <a:ext cx="4513336" cy="39865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uk-UA" sz="2000" b="0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rebuchet MS"/>
              </a:rPr>
              <a:t>СТРУКТУРА КУРСУ</a:t>
            </a:r>
            <a:endParaRPr lang="uk-UA" sz="20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508991"/>
              </p:ext>
            </p:extLst>
          </p:nvPr>
        </p:nvGraphicFramePr>
        <p:xfrm>
          <a:off x="546652" y="488007"/>
          <a:ext cx="8100390" cy="5958370"/>
        </p:xfrm>
        <a:graphic>
          <a:graphicData uri="http://schemas.openxmlformats.org/drawingml/2006/table">
            <a:tbl>
              <a:tblPr/>
              <a:tblGrid>
                <a:gridCol w="617830">
                  <a:extLst>
                    <a:ext uri="{9D8B030D-6E8A-4147-A177-3AD203B41FA5}">
                      <a16:colId xmlns:a16="http://schemas.microsoft.com/office/drawing/2014/main" val="202650375"/>
                    </a:ext>
                  </a:extLst>
                </a:gridCol>
                <a:gridCol w="6637329">
                  <a:extLst>
                    <a:ext uri="{9D8B030D-6E8A-4147-A177-3AD203B41FA5}">
                      <a16:colId xmlns:a16="http://schemas.microsoft.com/office/drawing/2014/main" val="4099438850"/>
                    </a:ext>
                  </a:extLst>
                </a:gridCol>
                <a:gridCol w="845231">
                  <a:extLst>
                    <a:ext uri="{9D8B030D-6E8A-4147-A177-3AD203B41FA5}">
                      <a16:colId xmlns:a16="http://schemas.microsoft.com/office/drawing/2014/main" val="1054014787"/>
                    </a:ext>
                  </a:extLst>
                </a:gridCol>
              </a:tblGrid>
              <a:tr h="4725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b="1" i="0" u="none" strike="noStrike" kern="1200" cap="none" spc="15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8.</a:t>
                      </a:r>
                      <a:r>
                        <a:rPr lang="uk-UA" sz="1600" b="1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Українська </a:t>
                      </a: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державність в 1917-1921 роках</a:t>
                      </a:r>
                      <a:endParaRPr lang="uk-UA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348215"/>
                  </a:ext>
                </a:extLst>
              </a:tr>
              <a:tr h="5262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b="1" i="0" u="none" strike="noStrike" kern="1200" cap="none" spc="15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9. </a:t>
                      </a:r>
                      <a:r>
                        <a:rPr lang="uk-UA" sz="1600" b="1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Встановлення </a:t>
                      </a: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тоталітарного радянського режиму 1921 – 1929 рр.</a:t>
                      </a:r>
                      <a:endParaRPr lang="uk-UA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598071"/>
                  </a:ext>
                </a:extLst>
              </a:tr>
              <a:tr h="5114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b="1" i="0" u="none" strike="noStrike" kern="1200" cap="none" spc="15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10. </a:t>
                      </a:r>
                      <a:r>
                        <a:rPr lang="uk-UA" sz="1600" b="1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Закріплення </a:t>
                      </a: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тоталітарного радянського режиму в Україні (1929-1938рр.)</a:t>
                      </a:r>
                      <a:endParaRPr lang="uk-UA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7587"/>
                  </a:ext>
                </a:extLst>
              </a:tr>
              <a:tr h="4725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uk-UA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b="1" i="0" u="none" strike="noStrike" kern="1200" cap="none" spc="15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11. </a:t>
                      </a:r>
                      <a:r>
                        <a:rPr lang="uk-UA" sz="1600" b="1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Західноукраїнські </a:t>
                      </a: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землі в міжвоєнний період</a:t>
                      </a:r>
                      <a:endParaRPr lang="uk-UA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373624"/>
                  </a:ext>
                </a:extLst>
              </a:tr>
              <a:tr h="4725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uk-UA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b="1" i="0" u="none" strike="noStrike" kern="1200" cap="none" spc="15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12. </a:t>
                      </a:r>
                      <a:r>
                        <a:rPr lang="uk-UA" sz="1600" b="1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Україна </a:t>
                      </a: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роки Другої світової війни (1939-1945 рр.)</a:t>
                      </a:r>
                      <a:endParaRPr lang="uk-UA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5694257"/>
                  </a:ext>
                </a:extLst>
              </a:tr>
              <a:tr h="4725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uk-UA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b="1" i="0" u="none" strike="noStrike" kern="1200" cap="none" spc="15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13. </a:t>
                      </a:r>
                      <a:r>
                        <a:rPr lang="uk-UA" sz="1600" b="1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Україна </a:t>
                      </a: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перші повоєнні роки (1945 – початок 50-х років)</a:t>
                      </a:r>
                      <a:endParaRPr lang="uk-UA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4022383"/>
                  </a:ext>
                </a:extLst>
              </a:tr>
              <a:tr h="4725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uk-UA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b="1" i="0" u="none" strike="noStrike" kern="1200" cap="none" spc="15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14. </a:t>
                      </a:r>
                      <a:r>
                        <a:rPr lang="uk-UA" sz="1600" b="1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Україна </a:t>
                      </a: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умовах десталінізації (1953 – 1964 рр.)</a:t>
                      </a: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6352416"/>
                  </a:ext>
                </a:extLst>
              </a:tr>
              <a:tr h="506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uk-UA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b="1" i="0" u="none" strike="noStrike" kern="1200" cap="none" spc="15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15. </a:t>
                      </a:r>
                      <a:r>
                        <a:rPr lang="uk-UA" sz="1600" b="1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Україна </a:t>
                      </a: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 період системної кризи СРСР (середина 60- початок 80-х років ХХ ст.)</a:t>
                      </a: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4944521"/>
                  </a:ext>
                </a:extLst>
              </a:tr>
              <a:tr h="5067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uk-UA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b="1" i="0" u="none" strike="noStrike" kern="1200" cap="none" spc="15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16. </a:t>
                      </a:r>
                      <a:r>
                        <a:rPr lang="uk-UA" sz="1600" b="1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Відновлення </a:t>
                      </a: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державної незалежності України, її роль у розпаді СРСР</a:t>
                      </a: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331045"/>
                  </a:ext>
                </a:extLst>
              </a:tr>
              <a:tr h="4624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uk-UA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b="1" i="0" u="none" strike="noStrike" kern="1200" cap="none" spc="15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17. </a:t>
                      </a:r>
                      <a:r>
                        <a:rPr lang="uk-UA" sz="1600" b="1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Становлення</a:t>
                      </a: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розвиток України як незалежної держави</a:t>
                      </a:r>
                      <a:endParaRPr lang="uk-UA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947549"/>
                  </a:ext>
                </a:extLst>
              </a:tr>
              <a:tr h="4624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uk-UA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uk-UA" sz="1600" b="1" i="0" u="none" strike="noStrike" kern="1200" cap="none" spc="15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 18. </a:t>
                      </a:r>
                      <a:r>
                        <a:rPr lang="uk-UA" sz="1600" b="1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Європейський </a:t>
                      </a:r>
                      <a:r>
                        <a:rPr lang="uk-UA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вибір України. Російсько-українська війна</a:t>
                      </a:r>
                      <a:endParaRPr lang="uk-UA" sz="1600" b="1" dirty="0"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409642"/>
                  </a:ext>
                </a:extLst>
              </a:tr>
              <a:tr h="534416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endParaRPr lang="uk-UA" sz="16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Разом</a:t>
                      </a:r>
                      <a:endParaRPr kumimoji="0" lang="uk-UA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  <a:p>
                      <a:endParaRPr lang="uk-UA" sz="1800" b="0" u="none" strike="noStrike" dirty="0">
                        <a:solidFill>
                          <a:schemeClr val="tx1"/>
                        </a:solidFill>
                        <a:uFillTx/>
                        <a:latin typeface="Arial"/>
                      </a:endParaRPr>
                    </a:p>
                  </a:txBody>
                  <a:tcPr marL="68400" marR="6840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50000"/>
                        </a:lnSpc>
                      </a:pPr>
                      <a:r>
                        <a:rPr lang="uk-UA" sz="16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/>
                          <a:ea typeface="Times New Roman"/>
                        </a:rPr>
                        <a:t>30 </a:t>
                      </a:r>
                      <a:r>
                        <a:rPr lang="uk-UA" sz="1600" b="1" u="none" strike="noStrike" dirty="0">
                          <a:solidFill>
                            <a:schemeClr val="tx1"/>
                          </a:solidFill>
                          <a:uFillTx/>
                          <a:latin typeface="Times New Roman"/>
                          <a:ea typeface="Times New Roman"/>
                        </a:rPr>
                        <a:t>год.</a:t>
                      </a:r>
                      <a:endParaRPr lang="uk-UA" sz="1600" b="0" u="none" strike="noStrike" dirty="0">
                        <a:solidFill>
                          <a:schemeClr val="tx1"/>
                        </a:solidFill>
                        <a:uFillTx/>
                        <a:latin typeface="Arial"/>
                      </a:endParaRPr>
                    </a:p>
                  </a:txBody>
                  <a:tcPr marL="68400" marR="684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30959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041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3" name="Таблиця 1"/>
          <p:cNvGraphicFramePr/>
          <p:nvPr>
            <p:extLst>
              <p:ext uri="{D42A27DB-BD31-4B8C-83A1-F6EECF244321}">
                <p14:modId xmlns:p14="http://schemas.microsoft.com/office/powerpoint/2010/main" val="535007680"/>
              </p:ext>
            </p:extLst>
          </p:nvPr>
        </p:nvGraphicFramePr>
        <p:xfrm>
          <a:off x="496957" y="467998"/>
          <a:ext cx="8120268" cy="5865006"/>
        </p:xfrm>
        <a:graphic>
          <a:graphicData uri="http://schemas.openxmlformats.org/drawingml/2006/table">
            <a:tbl>
              <a:tblPr/>
              <a:tblGrid>
                <a:gridCol w="6191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87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23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54354">
                <a:tc gridSpan="3">
                  <a:txBody>
                    <a:bodyPr/>
                    <a:lstStyle/>
                    <a:p>
                      <a:endParaRPr lang="uk-UA" sz="2400" b="1" u="none" strike="noStrike" dirty="0">
                        <a:solidFill>
                          <a:srgbClr val="7030A0"/>
                        </a:solidFill>
                        <a:uFillTx/>
                        <a:latin typeface="Trebuchet MS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 sz="1800" b="0" u="none" strike="noStrike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7404"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uk-UA" sz="1600" b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№ з/п</a:t>
                      </a:r>
                      <a:endParaRPr lang="uk-UA" sz="16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uk-UA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ТЕМА</a:t>
                      </a:r>
                      <a:endParaRPr lang="uk-UA" sz="1400" b="0" u="none" strike="noStrike" dirty="0">
                        <a:solidFill>
                          <a:schemeClr val="tx1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00000"/>
                        </a:lnSpc>
                      </a:pPr>
                      <a:r>
                        <a:rPr lang="uk-UA" sz="1600" b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uFillTx/>
                          <a:latin typeface="Times New Roman"/>
                        </a:rPr>
                        <a:t>К-ть годин</a:t>
                      </a:r>
                      <a:endParaRPr lang="uk-UA" sz="1600" b="0" u="none" strike="noStrike" dirty="0">
                        <a:solidFill>
                          <a:srgbClr val="000000"/>
                        </a:solidFill>
                        <a:uFillTx/>
                        <a:latin typeface="Arial"/>
                      </a:endParaRPr>
                    </a:p>
                  </a:txBody>
                  <a:tcPr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2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Стародавня історія України. Київська Русь та Галицько-Волинська держава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664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Українські землі під владою Польщі та Литви (кін.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XVII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ст.). Національно-визвольна війна українського народу 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9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Соціально-економічний та політичний розвиток України в другій половині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XVII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XVII</a:t>
                      </a: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 ст.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9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Українські землі під владою Російської та Австрійської імперій у першій пол. ХІХ ст.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9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Українські землі в другій половині ХІХ століття. 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59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Україна на початку ХХ ст.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59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Україна в роки Першої світової війни. Початок української революції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642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Українська державність в 1917-1921 роках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75" name="TextBox 2"/>
          <p:cNvSpPr/>
          <p:nvPr/>
        </p:nvSpPr>
        <p:spPr>
          <a:xfrm>
            <a:off x="576720" y="0"/>
            <a:ext cx="5902560" cy="3639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</a:pPr>
            <a:r>
              <a:rPr lang="uk-UA" sz="1800" b="0" u="none" strike="noStrike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</a:rPr>
              <a:t>САМОСТІЙНА РОБОТА</a:t>
            </a:r>
            <a:endParaRPr lang="uk-UA" sz="18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889453"/>
              </p:ext>
            </p:extLst>
          </p:nvPr>
        </p:nvGraphicFramePr>
        <p:xfrm>
          <a:off x="477077" y="457199"/>
          <a:ext cx="8219661" cy="5966645"/>
        </p:xfrm>
        <a:graphic>
          <a:graphicData uri="http://schemas.openxmlformats.org/drawingml/2006/table">
            <a:tbl>
              <a:tblPr/>
              <a:tblGrid>
                <a:gridCol w="626684">
                  <a:extLst>
                    <a:ext uri="{9D8B030D-6E8A-4147-A177-3AD203B41FA5}">
                      <a16:colId xmlns:a16="http://schemas.microsoft.com/office/drawing/2014/main" val="7685400"/>
                    </a:ext>
                  </a:extLst>
                </a:gridCol>
                <a:gridCol w="6547974">
                  <a:extLst>
                    <a:ext uri="{9D8B030D-6E8A-4147-A177-3AD203B41FA5}">
                      <a16:colId xmlns:a16="http://schemas.microsoft.com/office/drawing/2014/main" val="3076823948"/>
                    </a:ext>
                  </a:extLst>
                </a:gridCol>
                <a:gridCol w="1045003">
                  <a:extLst>
                    <a:ext uri="{9D8B030D-6E8A-4147-A177-3AD203B41FA5}">
                      <a16:colId xmlns:a16="http://schemas.microsoft.com/office/drawing/2014/main" val="3531750537"/>
                    </a:ext>
                  </a:extLst>
                </a:gridCol>
              </a:tblGrid>
              <a:tr h="674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Встановлення тоталітарного радянського режиму 1921 – 1929 рр.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0574498"/>
                  </a:ext>
                </a:extLst>
              </a:tr>
              <a:tr h="5345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Закріплення тоталітарного радянського режиму в Україні (1929-1938рр.)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6427120"/>
                  </a:ext>
                </a:extLst>
              </a:tr>
              <a:tr h="669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Західноукраїнські землі в міжвоєнний період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4952347"/>
                  </a:ext>
                </a:extLst>
              </a:tr>
              <a:tr h="669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Україна в роки Другої світової війни (1939-1945 рр.)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5966999"/>
                  </a:ext>
                </a:extLst>
              </a:tr>
              <a:tr h="3425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Україна в перші повоєнні роки (1945 – початок 50-х років)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77016"/>
                  </a:ext>
                </a:extLst>
              </a:tr>
              <a:tr h="669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Україна в умовах десталінізації (1953 – 1964 рр.)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5698634"/>
                  </a:ext>
                </a:extLst>
              </a:tr>
              <a:tr h="669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Україна в період системної кризи СРСР (середина 60- початок 80-х років ХХ ст.)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EEEE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124083"/>
                  </a:ext>
                </a:extLst>
              </a:tr>
              <a:tr h="486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Відновлення державної незалежності України, її роль у розпаді СРСР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141947"/>
                  </a:ext>
                </a:extLst>
              </a:tr>
              <a:tr h="3703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Становлення, розвиток України як незалежної держави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324884"/>
                  </a:ext>
                </a:extLst>
              </a:tr>
              <a:tr h="4208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Європейський вибір України. Російсько-українська війна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6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025273"/>
                  </a:ext>
                </a:extLst>
              </a:tr>
              <a:tr h="4556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Разом</a:t>
                      </a:r>
                      <a:endParaRPr kumimoji="0" lang="uk-UA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68400" marR="68400" anchor="ctr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lnSpc>
                          <a:spcPct val="150000"/>
                        </a:lnSpc>
                      </a:pPr>
                      <a:r>
                        <a:rPr lang="uk-UA" sz="1600" b="1" u="none" strike="noStrike" dirty="0" smtClean="0">
                          <a:solidFill>
                            <a:schemeClr val="tx1"/>
                          </a:solidFill>
                          <a:uFillTx/>
                          <a:latin typeface="Times New Roman"/>
                          <a:ea typeface="Times New Roman"/>
                        </a:rPr>
                        <a:t>38 </a:t>
                      </a:r>
                      <a:r>
                        <a:rPr lang="uk-UA" sz="1600" b="1" u="none" strike="noStrike" dirty="0">
                          <a:solidFill>
                            <a:schemeClr val="tx1"/>
                          </a:solidFill>
                          <a:uFillTx/>
                          <a:latin typeface="Times New Roman"/>
                          <a:ea typeface="Times New Roman"/>
                        </a:rPr>
                        <a:t>год.</a:t>
                      </a:r>
                      <a:endParaRPr lang="uk-UA" sz="1600" b="0" u="none" strike="noStrike" dirty="0">
                        <a:solidFill>
                          <a:schemeClr val="tx1"/>
                        </a:solidFill>
                        <a:uFillTx/>
                        <a:latin typeface="Arial"/>
                      </a:endParaRPr>
                    </a:p>
                  </a:txBody>
                  <a:tcPr marL="68400" marR="68400">
                    <a:lnL w="12240">
                      <a:noFill/>
                      <a:prstDash val="solid"/>
                    </a:lnL>
                    <a:lnR w="12240">
                      <a:noFill/>
                      <a:prstDash val="solid"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585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835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Box 8"/>
          <p:cNvSpPr/>
          <p:nvPr/>
        </p:nvSpPr>
        <p:spPr>
          <a:xfrm>
            <a:off x="2395330" y="735755"/>
            <a:ext cx="4462670" cy="36787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ctr" defTabSz="457200">
              <a:lnSpc>
                <a:spcPct val="100000"/>
              </a:lnSpc>
              <a:tabLst>
                <a:tab pos="0" algn="l"/>
              </a:tabLst>
            </a:pPr>
            <a:r>
              <a:rPr lang="uk-UA" sz="1800" b="0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</a:rPr>
              <a:t>КРИТЕРІЇ ОЦІНЮВАННЯ</a:t>
            </a:r>
            <a:endParaRPr lang="uk-UA" sz="18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278" name="TextBox 4"/>
          <p:cNvSpPr/>
          <p:nvPr/>
        </p:nvSpPr>
        <p:spPr>
          <a:xfrm>
            <a:off x="904460" y="1600200"/>
            <a:ext cx="7305261" cy="421508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algn="just" defTabSz="457200">
              <a:lnSpc>
                <a:spcPct val="100000"/>
              </a:lnSpc>
            </a:pPr>
            <a:r>
              <a:rPr lang="uk-UA" sz="1400" b="0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♦ </a:t>
            </a:r>
            <a:r>
              <a:rPr lang="uk-UA" sz="1600" b="0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Оцінка </a:t>
            </a:r>
            <a:r>
              <a:rPr lang="uk-UA" sz="1600" b="1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«відмінно»</a:t>
            </a:r>
            <a:endParaRPr lang="uk-UA" sz="16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21600" algn="just" defTabSz="457200">
              <a:lnSpc>
                <a:spcPct val="100000"/>
              </a:lnSpc>
            </a:pPr>
            <a:r>
              <a:rPr lang="uk-UA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Здобувач освіти, дав аргументовану повну відповідь на всі питання, поставлені в завданнях; вільно володіє програмним матеріалом з історії України, правильно розкриває сутність понять навчального курсу, аналізує та коментує причинно - наслідкові зв'язки та особливості історичного розвитку, вміє </a:t>
            </a:r>
            <a:r>
              <a:rPr lang="uk-UA" sz="1600" b="0" u="none" strike="noStrike" dirty="0" err="1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логічно</a:t>
            </a:r>
            <a:r>
              <a:rPr lang="uk-UA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 формувати думки, дотримуватись послідовності й точності викладу історичного матеріалу, пов'язувати історичні проблеми з проблемами інших дисциплін гуманітарного циклу, робити аргументовані висновки згідно з отриманими знаннями та опрацьованою навчальною літературою, історичними джерелами </a:t>
            </a:r>
            <a:r>
              <a:rPr lang="uk-UA" sz="1600" b="0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	</a:t>
            </a:r>
            <a:endParaRPr lang="uk-UA" sz="16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21600" algn="just" defTabSz="457200">
              <a:lnSpc>
                <a:spcPct val="100000"/>
              </a:lnSpc>
            </a:pPr>
            <a:endParaRPr lang="uk-UA" sz="16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21600" algn="just" defTabSz="457200">
              <a:lnSpc>
                <a:spcPct val="100000"/>
              </a:lnSpc>
            </a:pPr>
            <a:r>
              <a:rPr lang="uk-UA" sz="1600" b="0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♦ Оцінка </a:t>
            </a:r>
            <a:r>
              <a:rPr lang="uk-UA" sz="1600" b="1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«добре»</a:t>
            </a:r>
            <a:endParaRPr lang="uk-UA" sz="16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21600" algn="just" defTabSz="457200">
              <a:lnSpc>
                <a:spcPct val="100000"/>
              </a:lnSpc>
            </a:pPr>
            <a:r>
              <a:rPr lang="uk-UA" sz="1600" b="0" u="none" strike="noStrike" dirty="0" smtClean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Здобувач освіти, який правильно відповів на теоретичне питання, у відповідях на завдання виявив володіння навчальним матеріалом, але припустився окремих недоліків в послідовності викладок, повноті аналізу чи коментуванні політичних явищ та процесів, або у висновках і припустив незначні помилки.</a:t>
            </a:r>
            <a:r>
              <a:rPr lang="uk-UA" sz="1600" b="0" u="none" strike="noStrike" dirty="0">
                <a:solidFill>
                  <a:schemeClr val="accent2">
                    <a:lumMod val="50000"/>
                  </a:schemeClr>
                </a:solidFill>
                <a:uFillTx/>
                <a:latin typeface="Times New Roman"/>
                <a:ea typeface="Times New Roman"/>
              </a:rPr>
              <a:t>	</a:t>
            </a:r>
            <a:endParaRPr lang="uk-UA" sz="16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21600" algn="just" defTabSz="457200">
              <a:lnSpc>
                <a:spcPct val="100000"/>
              </a:lnSpc>
            </a:pPr>
            <a:endParaRPr lang="uk-UA" sz="1400" b="0" u="none" strike="noStrike" dirty="0">
              <a:solidFill>
                <a:srgbClr val="000000"/>
              </a:solidFill>
              <a:uFillTx/>
              <a:latin typeface="Arial"/>
            </a:endParaRPr>
          </a:p>
          <a:p>
            <a:pPr marL="21600" algn="just" defTabSz="457200">
              <a:lnSpc>
                <a:spcPct val="100000"/>
              </a:lnSpc>
            </a:pPr>
            <a:endParaRPr lang="uk-UA" sz="1400" b="0" u="none" strike="noStrike" dirty="0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рань">
  <a:themeElements>
    <a:clrScheme name="Другая 6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000080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Грань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Грань">
  <a:themeElements>
    <a:clrScheme name="Другая 6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000080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Грань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Грань">
  <a:themeElements>
    <a:clrScheme name="Другая 6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000080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Грань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Грань">
  <a:themeElements>
    <a:clrScheme name="Другая 6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000080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Грань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14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Грань">
  <a:themeElements>
    <a:clrScheme name="Другая 6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000080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Грань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Грань">
  <a:themeElements>
    <a:clrScheme name="Другая 6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000080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Грань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Грань">
  <a:themeElements>
    <a:clrScheme name="Другая 6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000080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Грань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Грань">
  <a:themeElements>
    <a:clrScheme name="Другая 6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000080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Грань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Грань">
  <a:themeElements>
    <a:clrScheme name="Другая 6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000080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Грань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Грань">
  <a:themeElements>
    <a:clrScheme name="Другая 6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000080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Грань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Грань">
  <a:themeElements>
    <a:clrScheme name="Другая 6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000080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Грань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Грань">
  <a:themeElements>
    <a:clrScheme name="Другая 6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000080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Грань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  <a:tileRect/>
        </a:gradFill>
      </a:fillStyleLst>
      <a:lnStyleLst>
        <a:ln w="12700" cap="rnd" cmpd="sng" algn="ctr">
          <a:prstDash val="solid"/>
        </a:ln>
        <a:ln w="19050" cap="rnd" cmpd="sng" algn="ctr">
          <a:prstDash val="solid"/>
        </a:ln>
        <a:ln w="25400" cap="rnd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1086</TotalTime>
  <Words>848</Words>
  <Application>Microsoft Office PowerPoint</Application>
  <PresentationFormat>Экран (4:3)</PresentationFormat>
  <Paragraphs>211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14</vt:i4>
      </vt:variant>
      <vt:variant>
        <vt:lpstr>Заголовки слайдов</vt:lpstr>
      </vt:variant>
      <vt:variant>
        <vt:i4>12</vt:i4>
      </vt:variant>
    </vt:vector>
  </HeadingPairs>
  <TitlesOfParts>
    <vt:vector size="35" baseType="lpstr">
      <vt:lpstr>Arial</vt:lpstr>
      <vt:lpstr>Calibri</vt:lpstr>
      <vt:lpstr>Century Gothic</vt:lpstr>
      <vt:lpstr>Garamond</vt:lpstr>
      <vt:lpstr>Symbol</vt:lpstr>
      <vt:lpstr>Times New Roman</vt:lpstr>
      <vt:lpstr>Trebuchet MS</vt:lpstr>
      <vt:lpstr>Wingdings</vt:lpstr>
      <vt:lpstr>Wingdings 3</vt:lpstr>
      <vt:lpstr>Грань</vt:lpstr>
      <vt:lpstr>Грань</vt:lpstr>
      <vt:lpstr>Грань</vt:lpstr>
      <vt:lpstr>Грань</vt:lpstr>
      <vt:lpstr>Грань</vt:lpstr>
      <vt:lpstr>Грань</vt:lpstr>
      <vt:lpstr>Грань</vt:lpstr>
      <vt:lpstr>Грань</vt:lpstr>
      <vt:lpstr>Грань</vt:lpstr>
      <vt:lpstr>Грань</vt:lpstr>
      <vt:lpstr>Грань</vt:lpstr>
      <vt:lpstr>Грань</vt:lpstr>
      <vt:lpstr>Легкий дым</vt:lpstr>
      <vt:lpstr>Натуральные материалы</vt:lpstr>
      <vt:lpstr>ІСТОРІЯ УКРАЇНИ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ФІНАНСИ ПІДПРИЄМСТВ</dc:title>
  <dc:subject/>
  <dc:creator>Пользователь</dc:creator>
  <dc:description/>
  <cp:lastModifiedBy>Liliya Hlushok</cp:lastModifiedBy>
  <cp:revision>88</cp:revision>
  <cp:lastPrinted>2025-06-11T12:28:56Z</cp:lastPrinted>
  <dcterms:created xsi:type="dcterms:W3CDTF">2024-02-06T17:10:51Z</dcterms:created>
  <dcterms:modified xsi:type="dcterms:W3CDTF">2025-10-01T17:54:45Z</dcterms:modified>
  <dc:language>uk-UA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Екран (4:3)</vt:lpwstr>
  </property>
  <property fmtid="{D5CDD505-2E9C-101B-9397-08002B2CF9AE}" pid="3" name="Slides">
    <vt:i4>14</vt:i4>
  </property>
</Properties>
</file>