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slideLayouts/slideLayout11.xml" ContentType="application/vnd.openxmlformats-officedocument.presentationml.slideLayout+xml"/>
  <Override PartName="/ppt/theme/theme11.xml" ContentType="application/vnd.openxmlformats-officedocument.theme+xml"/>
  <Override PartName="/ppt/slideLayouts/slideLayout12.xml" ContentType="application/vnd.openxmlformats-officedocument.presentationml.slideLayout+xml"/>
  <Override PartName="/ppt/theme/theme12.xml" ContentType="application/vnd.openxmlformats-officedocument.theme+xml"/>
  <Override PartName="/ppt/slideLayouts/slideLayout13.xml" ContentType="application/vnd.openxmlformats-officedocument.presentationml.slideLayout+xml"/>
  <Override PartName="/ppt/theme/theme13.xml" ContentType="application/vnd.openxmlformats-officedocument.theme+xml"/>
  <Override PartName="/ppt/slideLayouts/slideLayout14.xml" ContentType="application/vnd.openxmlformats-officedocument.presentationml.slideLayout+xml"/>
  <Override PartName="/ppt/theme/theme14.xml" ContentType="application/vnd.openxmlformats-officedocument.theme+xml"/>
  <Override PartName="/ppt/slideLayouts/slideLayout15.xml" ContentType="application/vnd.openxmlformats-officedocument.presentationml.slideLayout+xml"/>
  <Override PartName="/ppt/theme/theme15.xml" ContentType="application/vnd.openxmlformats-officedocument.theme+xml"/>
  <Override PartName="/ppt/slideLayouts/slideLayout16.xml" ContentType="application/vnd.openxmlformats-officedocument.presentationml.slideLayout+xml"/>
  <Override PartName="/ppt/theme/theme1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  <p:sldMasterId id="2147483658" r:id="rId6"/>
    <p:sldMasterId id="2147483660" r:id="rId7"/>
    <p:sldMasterId id="2147483662" r:id="rId8"/>
    <p:sldMasterId id="2147483664" r:id="rId9"/>
    <p:sldMasterId id="2147483666" r:id="rId10"/>
    <p:sldMasterId id="2147483668" r:id="rId11"/>
    <p:sldMasterId id="2147483670" r:id="rId12"/>
    <p:sldMasterId id="2147483672" r:id="rId13"/>
    <p:sldMasterId id="2147483674" r:id="rId14"/>
    <p:sldMasterId id="2147483676" r:id="rId15"/>
    <p:sldMasterId id="2147483678" r:id="rId16"/>
  </p:sldMasterIdLst>
  <p:sldIdLst>
    <p:sldId id="256" r:id="rId17"/>
    <p:sldId id="257" r:id="rId18"/>
    <p:sldId id="258" r:id="rId19"/>
    <p:sldId id="259" r:id="rId20"/>
    <p:sldId id="260" r:id="rId21"/>
    <p:sldId id="261" r:id="rId22"/>
    <p:sldId id="262" r:id="rId23"/>
    <p:sldId id="263" r:id="rId24"/>
    <p:sldId id="264" r:id="rId25"/>
    <p:sldId id="265" r:id="rId26"/>
    <p:sldId id="266" r:id="rId27"/>
    <p:sldId id="267" r:id="rId28"/>
  </p:sldIdLst>
  <p:sldSz cx="9144000" cy="6858000" type="screen4x3"/>
  <p:notesSz cx="7559675" cy="10691813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2.xml"/><Relationship Id="rId26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5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1.xml"/><Relationship Id="rId25" Type="http://schemas.openxmlformats.org/officeDocument/2006/relationships/slide" Target="slides/slide9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4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8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7.xml"/><Relationship Id="rId28" Type="http://schemas.openxmlformats.org/officeDocument/2006/relationships/slide" Target="slides/slide12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3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6.xml"/><Relationship Id="rId27" Type="http://schemas.openxmlformats.org/officeDocument/2006/relationships/slide" Target="slides/slide11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B528619-1784-462B-A1B1-2E6EEE5461C8}" type="slidenum">
              <a:t>‹№›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9"/>
          </p:nvPr>
        </p:nvSpPr>
        <p:spPr/>
        <p:txBody>
          <a:bodyPr/>
          <a:lstStyle/>
          <a:p>
            <a:fld id="{08D93BD1-33F5-4F73-AE8C-9D6F7F6A4F0F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3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2"/>
          </p:nvPr>
        </p:nvSpPr>
        <p:spPr/>
        <p:txBody>
          <a:bodyPr/>
          <a:lstStyle/>
          <a:p>
            <a:fld id="{7C4E7CE9-D42F-46D6-A4F0-55352BB59651}" type="slidenum">
              <a:t>‹№›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5"/>
          </p:nvPr>
        </p:nvSpPr>
        <p:spPr/>
        <p:txBody>
          <a:bodyPr/>
          <a:lstStyle/>
          <a:p>
            <a:fld id="{68191ACB-E66B-427F-800A-E6FA9D223202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8"/>
          </p:nvPr>
        </p:nvSpPr>
        <p:spPr/>
        <p:txBody>
          <a:bodyPr/>
          <a:lstStyle/>
          <a:p>
            <a:fld id="{CA6489A4-8A19-4B94-A38A-79DE406AC4A7}" type="slidenum">
              <a:t>‹№›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1"/>
          </p:nvPr>
        </p:nvSpPr>
        <p:spPr/>
        <p:txBody>
          <a:bodyPr/>
          <a:lstStyle/>
          <a:p>
            <a:fld id="{B3F76653-65E1-4CAB-92DB-6AE1AA88546E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4"/>
          </p:nvPr>
        </p:nvSpPr>
        <p:spPr/>
        <p:txBody>
          <a:bodyPr/>
          <a:lstStyle/>
          <a:p>
            <a:fld id="{3E25573D-6C59-4F2C-85E4-DCC6FB083C4D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7"/>
          </p:nvPr>
        </p:nvSpPr>
        <p:spPr/>
        <p:txBody>
          <a:bodyPr/>
          <a:lstStyle/>
          <a:p>
            <a:fld id="{4C946E0B-E5F6-4F08-97D9-71E16939F70F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1775F8C-0688-470A-B116-5E4A5AA8C183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685E00D5-F339-4C06-9688-C8B36A6AA21B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BE29E54-F7DD-45CA-8687-A790C3425AD5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6FD4EA38-BD93-4945-8936-F5400E1E3C91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3D745EF7-4DF2-4292-A2F9-60FDC428A0F0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"/>
          </p:nvPr>
        </p:nvSpPr>
        <p:spPr/>
        <p:txBody>
          <a:bodyPr/>
          <a:lstStyle/>
          <a:p>
            <a:fld id="{5B3E938C-8B65-4E15-BF02-A983881FA82F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3"/>
          </p:nvPr>
        </p:nvSpPr>
        <p:spPr/>
        <p:txBody>
          <a:bodyPr/>
          <a:lstStyle/>
          <a:p>
            <a:fld id="{2967670C-4938-4886-B956-D5D498EA8B67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6"/>
          </p:nvPr>
        </p:nvSpPr>
        <p:spPr/>
        <p:txBody>
          <a:bodyPr/>
          <a:lstStyle/>
          <a:p>
            <a:fld id="{1C997B67-8F7E-47DE-B98F-AB32CA7E05AA}" type="slidenum">
              <a:t>‹№›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13.xml"/></Relationships>
</file>

<file path=ppt/slideMasters/_rels/slideMaster14.xml.rels><?xml version="1.0" encoding="UTF-8" standalone="yes"?>
<Relationships xmlns="http://schemas.openxmlformats.org/package/2006/relationships"><Relationship Id="rId2" Type="http://schemas.openxmlformats.org/officeDocument/2006/relationships/theme" Target="../theme/theme14.xml"/><Relationship Id="rId1" Type="http://schemas.openxmlformats.org/officeDocument/2006/relationships/slideLayout" Target="../slideLayouts/slideLayout14.xml"/></Relationships>
</file>

<file path=ppt/slideMasters/_rels/slideMaster15.xml.rels><?xml version="1.0" encoding="UTF-8" standalone="yes"?>
<Relationships xmlns="http://schemas.openxmlformats.org/package/2006/relationships"><Relationship Id="rId2" Type="http://schemas.openxmlformats.org/officeDocument/2006/relationships/theme" Target="../theme/theme15.xml"/><Relationship Id="rId1" Type="http://schemas.openxmlformats.org/officeDocument/2006/relationships/slideLayout" Target="../slideLayouts/slideLayout15.xml"/></Relationships>
</file>

<file path=ppt/slideMasters/_rels/slideMaster16.xml.rels><?xml version="1.0" encoding="UTF-8" standalone="yes"?>
<Relationships xmlns="http://schemas.openxmlformats.org/package/2006/relationships"><Relationship Id="rId2" Type="http://schemas.openxmlformats.org/officeDocument/2006/relationships/theme" Target="../theme/theme16.xml"/><Relationship Id="rId1" Type="http://schemas.openxmlformats.org/officeDocument/2006/relationships/slideLayout" Target="../slideLayouts/slideLayout16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16"/>
          <p:cNvGrpSpPr/>
          <p:nvPr/>
        </p:nvGrpSpPr>
        <p:grpSpPr>
          <a:xfrm>
            <a:off x="-8640" y="-8640"/>
            <a:ext cx="9168480" cy="6872400"/>
            <a:chOff x="-8640" y="-8640"/>
            <a:chExt cx="9168480" cy="6872400"/>
          </a:xfrm>
        </p:grpSpPr>
        <p:sp>
          <p:nvSpPr>
            <p:cNvPr id="28" name="Freeform 6"/>
            <p:cNvSpPr/>
            <p:nvPr/>
          </p:nvSpPr>
          <p:spPr>
            <a:xfrm>
              <a:off x="-8640" y="4013280"/>
              <a:ext cx="454320" cy="2850480"/>
            </a:xfrm>
            <a:custGeom>
              <a:avLst/>
              <a:gdLst>
                <a:gd name="textAreaLeft" fmla="*/ 0 w 454320"/>
                <a:gd name="textAreaRight" fmla="*/ 457200 w 454320"/>
                <a:gd name="textAreaTop" fmla="*/ 0 h 2850480"/>
                <a:gd name="textAreaBottom" fmla="*/ 2853360 h 285048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2" name="Straight Connector 7"/>
            <p:cNvCxnSpPr/>
            <p:nvPr/>
          </p:nvCxnSpPr>
          <p:spPr>
            <a:xfrm flipV="1">
              <a:off x="5130720" y="4175280"/>
              <a:ext cx="4025160" cy="268560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3" name="Straight Connector 8"/>
            <p:cNvCxnSpPr/>
            <p:nvPr/>
          </p:nvCxnSpPr>
          <p:spPr>
            <a:xfrm>
              <a:off x="7042680" y="0"/>
              <a:ext cx="1221840" cy="6860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4" name="Freeform 9"/>
            <p:cNvSpPr/>
            <p:nvPr/>
          </p:nvSpPr>
          <p:spPr>
            <a:xfrm>
              <a:off x="6891840" y="0"/>
              <a:ext cx="2266560" cy="6863760"/>
            </a:xfrm>
            <a:custGeom>
              <a:avLst/>
              <a:gdLst>
                <a:gd name="textAreaLeft" fmla="*/ 0 w 2266560"/>
                <a:gd name="textAreaRight" fmla="*/ 2269440 w 226656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5" name="Freeform 10"/>
            <p:cNvSpPr/>
            <p:nvPr/>
          </p:nvSpPr>
          <p:spPr>
            <a:xfrm>
              <a:off x="7205040" y="-8640"/>
              <a:ext cx="1945440" cy="6863760"/>
            </a:xfrm>
            <a:custGeom>
              <a:avLst/>
              <a:gdLst>
                <a:gd name="textAreaLeft" fmla="*/ 0 w 1945440"/>
                <a:gd name="textAreaRight" fmla="*/ 1948320 w 19454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" name="Freeform 11"/>
            <p:cNvSpPr/>
            <p:nvPr/>
          </p:nvSpPr>
          <p:spPr>
            <a:xfrm>
              <a:off x="6638040" y="3920040"/>
              <a:ext cx="2510640" cy="2935080"/>
            </a:xfrm>
            <a:custGeom>
              <a:avLst/>
              <a:gdLst>
                <a:gd name="textAreaLeft" fmla="*/ 0 w 2510640"/>
                <a:gd name="textAreaRight" fmla="*/ 2513520 w 2510640"/>
                <a:gd name="textAreaTop" fmla="*/ 0 h 2935080"/>
                <a:gd name="textAreaBottom" fmla="*/ 2937960 h 293508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7" name="Freeform 12"/>
            <p:cNvSpPr/>
            <p:nvPr/>
          </p:nvSpPr>
          <p:spPr>
            <a:xfrm>
              <a:off x="7010280" y="-8640"/>
              <a:ext cx="2139840" cy="6863760"/>
            </a:xfrm>
            <a:custGeom>
              <a:avLst/>
              <a:gdLst>
                <a:gd name="textAreaLeft" fmla="*/ 0 w 2139840"/>
                <a:gd name="textAreaRight" fmla="*/ 2142720 w 21398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8" name="Freeform 13"/>
            <p:cNvSpPr/>
            <p:nvPr/>
          </p:nvSpPr>
          <p:spPr>
            <a:xfrm>
              <a:off x="8295840" y="-8640"/>
              <a:ext cx="854640" cy="6863760"/>
            </a:xfrm>
            <a:custGeom>
              <a:avLst/>
              <a:gdLst>
                <a:gd name="textAreaLeft" fmla="*/ 0 w 854640"/>
                <a:gd name="textAreaRight" fmla="*/ 857520 w 8546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" name="Freeform 14"/>
            <p:cNvSpPr/>
            <p:nvPr/>
          </p:nvSpPr>
          <p:spPr>
            <a:xfrm>
              <a:off x="8094240" y="-8640"/>
              <a:ext cx="1063800" cy="6863760"/>
            </a:xfrm>
            <a:custGeom>
              <a:avLst/>
              <a:gdLst>
                <a:gd name="textAreaLeft" fmla="*/ 0 w 1063800"/>
                <a:gd name="textAreaRight" fmla="*/ 1066680 w 106380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0" name="Freeform 15"/>
            <p:cNvSpPr/>
            <p:nvPr/>
          </p:nvSpPr>
          <p:spPr>
            <a:xfrm>
              <a:off x="8068680" y="4893840"/>
              <a:ext cx="1091160" cy="1961280"/>
            </a:xfrm>
            <a:custGeom>
              <a:avLst/>
              <a:gdLst>
                <a:gd name="textAreaLeft" fmla="*/ 0 w 1091160"/>
                <a:gd name="textAreaRight" fmla="*/ 1094040 w 1091160"/>
                <a:gd name="textAreaTop" fmla="*/ 0 h 1961280"/>
                <a:gd name="textAreaBottom" fmla="*/ 1964160 h 196128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grpSp>
        <p:nvGrpSpPr>
          <p:cNvPr id="11" name="Group 6"/>
          <p:cNvGrpSpPr/>
          <p:nvPr/>
        </p:nvGrpSpPr>
        <p:grpSpPr>
          <a:xfrm>
            <a:off x="-8640" y="-8640"/>
            <a:ext cx="9168480" cy="6872400"/>
            <a:chOff x="-8640" y="-8640"/>
            <a:chExt cx="9168480" cy="6872400"/>
          </a:xfrm>
        </p:grpSpPr>
        <p:cxnSp>
          <p:nvCxnSpPr>
            <p:cNvPr id="12" name="Straight Connector 27"/>
            <p:cNvCxnSpPr/>
            <p:nvPr/>
          </p:nvCxnSpPr>
          <p:spPr>
            <a:xfrm flipV="1">
              <a:off x="5130720" y="4175280"/>
              <a:ext cx="4025160" cy="268560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3" name="Straight Connector 28"/>
            <p:cNvCxnSpPr/>
            <p:nvPr/>
          </p:nvCxnSpPr>
          <p:spPr>
            <a:xfrm>
              <a:off x="7042680" y="0"/>
              <a:ext cx="1221840" cy="6860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4" name="Freeform 29"/>
            <p:cNvSpPr/>
            <p:nvPr/>
          </p:nvSpPr>
          <p:spPr>
            <a:xfrm>
              <a:off x="6891840" y="0"/>
              <a:ext cx="2266560" cy="6863760"/>
            </a:xfrm>
            <a:custGeom>
              <a:avLst/>
              <a:gdLst>
                <a:gd name="textAreaLeft" fmla="*/ 0 w 2266560"/>
                <a:gd name="textAreaRight" fmla="*/ 2269440 w 226656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" name="Freeform 30"/>
            <p:cNvSpPr/>
            <p:nvPr/>
          </p:nvSpPr>
          <p:spPr>
            <a:xfrm>
              <a:off x="7205040" y="-8640"/>
              <a:ext cx="1945440" cy="6863760"/>
            </a:xfrm>
            <a:custGeom>
              <a:avLst/>
              <a:gdLst>
                <a:gd name="textAreaLeft" fmla="*/ 0 w 1945440"/>
                <a:gd name="textAreaRight" fmla="*/ 1948320 w 19454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6" name="Freeform 31"/>
            <p:cNvSpPr/>
            <p:nvPr/>
          </p:nvSpPr>
          <p:spPr>
            <a:xfrm>
              <a:off x="6638040" y="3920040"/>
              <a:ext cx="2510640" cy="2935080"/>
            </a:xfrm>
            <a:custGeom>
              <a:avLst/>
              <a:gdLst>
                <a:gd name="textAreaLeft" fmla="*/ 0 w 2510640"/>
                <a:gd name="textAreaRight" fmla="*/ 2513520 w 2510640"/>
                <a:gd name="textAreaTop" fmla="*/ 0 h 2935080"/>
                <a:gd name="textAreaBottom" fmla="*/ 2937960 h 293508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7" name="Freeform 32"/>
            <p:cNvSpPr/>
            <p:nvPr/>
          </p:nvSpPr>
          <p:spPr>
            <a:xfrm>
              <a:off x="7010280" y="-8640"/>
              <a:ext cx="2139840" cy="6863760"/>
            </a:xfrm>
            <a:custGeom>
              <a:avLst/>
              <a:gdLst>
                <a:gd name="textAreaLeft" fmla="*/ 0 w 2139840"/>
                <a:gd name="textAreaRight" fmla="*/ 2142720 w 21398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8" name="Freeform 33"/>
            <p:cNvSpPr/>
            <p:nvPr/>
          </p:nvSpPr>
          <p:spPr>
            <a:xfrm>
              <a:off x="8295840" y="-8640"/>
              <a:ext cx="854640" cy="6863760"/>
            </a:xfrm>
            <a:custGeom>
              <a:avLst/>
              <a:gdLst>
                <a:gd name="textAreaLeft" fmla="*/ 0 w 854640"/>
                <a:gd name="textAreaRight" fmla="*/ 857520 w 8546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9" name="Freeform 34"/>
            <p:cNvSpPr/>
            <p:nvPr/>
          </p:nvSpPr>
          <p:spPr>
            <a:xfrm>
              <a:off x="8094240" y="-8640"/>
              <a:ext cx="1063800" cy="6863760"/>
            </a:xfrm>
            <a:custGeom>
              <a:avLst/>
              <a:gdLst>
                <a:gd name="textAreaLeft" fmla="*/ 0 w 1063800"/>
                <a:gd name="textAreaRight" fmla="*/ 1066680 w 106380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0" name="Freeform 35"/>
            <p:cNvSpPr/>
            <p:nvPr/>
          </p:nvSpPr>
          <p:spPr>
            <a:xfrm>
              <a:off x="8068680" y="4893840"/>
              <a:ext cx="1091160" cy="1961280"/>
            </a:xfrm>
            <a:custGeom>
              <a:avLst/>
              <a:gdLst>
                <a:gd name="textAreaLeft" fmla="*/ 0 w 1091160"/>
                <a:gd name="textAreaRight" fmla="*/ 1094040 w 1091160"/>
                <a:gd name="textAreaTop" fmla="*/ 0 h 1961280"/>
                <a:gd name="textAreaBottom" fmla="*/ 1964160 h 196128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1" name="Freeform 17"/>
            <p:cNvSpPr/>
            <p:nvPr/>
          </p:nvSpPr>
          <p:spPr>
            <a:xfrm>
              <a:off x="-8640" y="-8640"/>
              <a:ext cx="860760" cy="5695200"/>
            </a:xfrm>
            <a:custGeom>
              <a:avLst/>
              <a:gdLst>
                <a:gd name="textAreaLeft" fmla="*/ 0 w 860760"/>
                <a:gd name="textAreaRight" fmla="*/ 863640 w 860760"/>
                <a:gd name="textAreaTop" fmla="*/ 0 h 5695200"/>
                <a:gd name="textAreaBottom" fmla="*/ 5698080 h 5695200"/>
              </a:gdLst>
              <a:ahLst/>
              <a:cxnLst/>
              <a:rect l="textAreaLeft" t="textAreaTop" r="textAreaRight" b="textAreaBottom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</a:p>
        </p:txBody>
      </p:sp>
      <p:sp>
        <p:nvSpPr>
          <p:cNvPr id="23" name="PlaceHolder 2"/>
          <p:cNvSpPr>
            <a:spLocks noGrp="1"/>
          </p:cNvSpPr>
          <p:nvPr>
            <p:ph type="ftr" idx="1"/>
          </p:nvPr>
        </p:nvSpPr>
        <p:spPr>
          <a:xfrm>
            <a:off x="609480" y="6041520"/>
            <a:ext cx="462024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24" name="PlaceHolder 3"/>
          <p:cNvSpPr>
            <a:spLocks noGrp="1"/>
          </p:cNvSpPr>
          <p:nvPr>
            <p:ph type="sldNum" idx="2"/>
          </p:nvPr>
        </p:nvSpPr>
        <p:spPr>
          <a:xfrm>
            <a:off x="6444720" y="6041520"/>
            <a:ext cx="50976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08A408F5-E71D-4A4F-9E51-627B95010579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dt" idx="3"/>
          </p:nvPr>
        </p:nvSpPr>
        <p:spPr>
          <a:xfrm>
            <a:off x="5405400" y="6041520"/>
            <a:ext cx="68112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2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3200" b="0" u="none" strike="noStrik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2800" b="0" u="none" strike="noStrik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400" b="0" u="none" strike="noStrik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" name="Group 16"/>
          <p:cNvGrpSpPr/>
          <p:nvPr/>
        </p:nvGrpSpPr>
        <p:grpSpPr>
          <a:xfrm>
            <a:off x="-8640" y="-8640"/>
            <a:ext cx="9168480" cy="6872400"/>
            <a:chOff x="-8640" y="-8640"/>
            <a:chExt cx="9168480" cy="6872400"/>
          </a:xfrm>
        </p:grpSpPr>
        <p:sp>
          <p:nvSpPr>
            <p:cNvPr id="150" name="Freeform 6"/>
            <p:cNvSpPr/>
            <p:nvPr/>
          </p:nvSpPr>
          <p:spPr>
            <a:xfrm>
              <a:off x="-8640" y="4013280"/>
              <a:ext cx="454320" cy="2850480"/>
            </a:xfrm>
            <a:custGeom>
              <a:avLst/>
              <a:gdLst>
                <a:gd name="textAreaLeft" fmla="*/ 0 w 454320"/>
                <a:gd name="textAreaRight" fmla="*/ 457200 w 454320"/>
                <a:gd name="textAreaTop" fmla="*/ 0 h 2850480"/>
                <a:gd name="textAreaBottom" fmla="*/ 2853360 h 285048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51" name="Straight Connector 7"/>
            <p:cNvCxnSpPr/>
            <p:nvPr/>
          </p:nvCxnSpPr>
          <p:spPr>
            <a:xfrm flipV="1">
              <a:off x="5130720" y="4175280"/>
              <a:ext cx="4025160" cy="268560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52" name="Straight Connector 8"/>
            <p:cNvCxnSpPr/>
            <p:nvPr/>
          </p:nvCxnSpPr>
          <p:spPr>
            <a:xfrm>
              <a:off x="7042680" y="0"/>
              <a:ext cx="1221840" cy="6860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53" name="Freeform 9"/>
            <p:cNvSpPr/>
            <p:nvPr/>
          </p:nvSpPr>
          <p:spPr>
            <a:xfrm>
              <a:off x="6891840" y="0"/>
              <a:ext cx="2266560" cy="6863760"/>
            </a:xfrm>
            <a:custGeom>
              <a:avLst/>
              <a:gdLst>
                <a:gd name="textAreaLeft" fmla="*/ 0 w 2266560"/>
                <a:gd name="textAreaRight" fmla="*/ 2269440 w 226656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4" name="Freeform 10"/>
            <p:cNvSpPr/>
            <p:nvPr/>
          </p:nvSpPr>
          <p:spPr>
            <a:xfrm>
              <a:off x="7205040" y="-8640"/>
              <a:ext cx="1945440" cy="6863760"/>
            </a:xfrm>
            <a:custGeom>
              <a:avLst/>
              <a:gdLst>
                <a:gd name="textAreaLeft" fmla="*/ 0 w 1945440"/>
                <a:gd name="textAreaRight" fmla="*/ 1948320 w 19454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5" name="Freeform 11"/>
            <p:cNvSpPr/>
            <p:nvPr/>
          </p:nvSpPr>
          <p:spPr>
            <a:xfrm>
              <a:off x="6638040" y="3920040"/>
              <a:ext cx="2510640" cy="2935080"/>
            </a:xfrm>
            <a:custGeom>
              <a:avLst/>
              <a:gdLst>
                <a:gd name="textAreaLeft" fmla="*/ 0 w 2510640"/>
                <a:gd name="textAreaRight" fmla="*/ 2513520 w 2510640"/>
                <a:gd name="textAreaTop" fmla="*/ 0 h 2935080"/>
                <a:gd name="textAreaBottom" fmla="*/ 2937960 h 293508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6" name="Freeform 12"/>
            <p:cNvSpPr/>
            <p:nvPr/>
          </p:nvSpPr>
          <p:spPr>
            <a:xfrm>
              <a:off x="7010280" y="-8640"/>
              <a:ext cx="2139840" cy="6863760"/>
            </a:xfrm>
            <a:custGeom>
              <a:avLst/>
              <a:gdLst>
                <a:gd name="textAreaLeft" fmla="*/ 0 w 2139840"/>
                <a:gd name="textAreaRight" fmla="*/ 2142720 w 21398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7" name="Freeform 13"/>
            <p:cNvSpPr/>
            <p:nvPr/>
          </p:nvSpPr>
          <p:spPr>
            <a:xfrm>
              <a:off x="8295840" y="-8640"/>
              <a:ext cx="854640" cy="6863760"/>
            </a:xfrm>
            <a:custGeom>
              <a:avLst/>
              <a:gdLst>
                <a:gd name="textAreaLeft" fmla="*/ 0 w 854640"/>
                <a:gd name="textAreaRight" fmla="*/ 857520 w 8546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8" name="Freeform 14"/>
            <p:cNvSpPr/>
            <p:nvPr/>
          </p:nvSpPr>
          <p:spPr>
            <a:xfrm>
              <a:off x="8094240" y="-8640"/>
              <a:ext cx="1063800" cy="6863760"/>
            </a:xfrm>
            <a:custGeom>
              <a:avLst/>
              <a:gdLst>
                <a:gd name="textAreaLeft" fmla="*/ 0 w 1063800"/>
                <a:gd name="textAreaRight" fmla="*/ 1066680 w 106380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9" name="Freeform 15"/>
            <p:cNvSpPr/>
            <p:nvPr/>
          </p:nvSpPr>
          <p:spPr>
            <a:xfrm>
              <a:off x="8068680" y="4893840"/>
              <a:ext cx="1091160" cy="1961280"/>
            </a:xfrm>
            <a:custGeom>
              <a:avLst/>
              <a:gdLst>
                <a:gd name="textAreaLeft" fmla="*/ 0 w 1091160"/>
                <a:gd name="textAreaRight" fmla="*/ 1094040 w 1091160"/>
                <a:gd name="textAreaTop" fmla="*/ 0 h 1961280"/>
                <a:gd name="textAreaBottom" fmla="*/ 1964160 h 196128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60" name="PlaceHolder 1"/>
          <p:cNvSpPr>
            <a:spLocks noGrp="1"/>
          </p:cNvSpPr>
          <p:nvPr>
            <p:ph type="ftr" idx="28"/>
          </p:nvPr>
        </p:nvSpPr>
        <p:spPr>
          <a:xfrm>
            <a:off x="609480" y="6041520"/>
            <a:ext cx="462024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61" name="PlaceHolder 2"/>
          <p:cNvSpPr>
            <a:spLocks noGrp="1"/>
          </p:cNvSpPr>
          <p:nvPr>
            <p:ph type="sldNum" idx="29"/>
          </p:nvPr>
        </p:nvSpPr>
        <p:spPr>
          <a:xfrm>
            <a:off x="6444720" y="6041520"/>
            <a:ext cx="50976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43B5E86-215D-45FB-ACB8-B8B54E7AED44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62" name="PlaceHolder 3"/>
          <p:cNvSpPr>
            <a:spLocks noGrp="1"/>
          </p:cNvSpPr>
          <p:nvPr>
            <p:ph type="dt" idx="30"/>
          </p:nvPr>
        </p:nvSpPr>
        <p:spPr>
          <a:xfrm>
            <a:off x="5405400" y="6041520"/>
            <a:ext cx="68112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/>
    <p:bodyStyle/>
    <p:otherStyle/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Group 16"/>
          <p:cNvGrpSpPr/>
          <p:nvPr/>
        </p:nvGrpSpPr>
        <p:grpSpPr>
          <a:xfrm>
            <a:off x="-8640" y="-8640"/>
            <a:ext cx="9168480" cy="6872400"/>
            <a:chOff x="-8640" y="-8640"/>
            <a:chExt cx="9168480" cy="6872400"/>
          </a:xfrm>
        </p:grpSpPr>
        <p:sp>
          <p:nvSpPr>
            <p:cNvPr id="164" name="Freeform 6"/>
            <p:cNvSpPr/>
            <p:nvPr/>
          </p:nvSpPr>
          <p:spPr>
            <a:xfrm>
              <a:off x="-8640" y="4013280"/>
              <a:ext cx="454320" cy="2850480"/>
            </a:xfrm>
            <a:custGeom>
              <a:avLst/>
              <a:gdLst>
                <a:gd name="textAreaLeft" fmla="*/ 0 w 454320"/>
                <a:gd name="textAreaRight" fmla="*/ 457200 w 454320"/>
                <a:gd name="textAreaTop" fmla="*/ 0 h 2850480"/>
                <a:gd name="textAreaBottom" fmla="*/ 2853360 h 285048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65" name="Straight Connector 7"/>
            <p:cNvCxnSpPr/>
            <p:nvPr/>
          </p:nvCxnSpPr>
          <p:spPr>
            <a:xfrm flipV="1">
              <a:off x="5130720" y="4175280"/>
              <a:ext cx="4025160" cy="268560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66" name="Straight Connector 8"/>
            <p:cNvCxnSpPr/>
            <p:nvPr/>
          </p:nvCxnSpPr>
          <p:spPr>
            <a:xfrm>
              <a:off x="7042680" y="0"/>
              <a:ext cx="1221840" cy="6860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67" name="Freeform 9"/>
            <p:cNvSpPr/>
            <p:nvPr/>
          </p:nvSpPr>
          <p:spPr>
            <a:xfrm>
              <a:off x="6891840" y="0"/>
              <a:ext cx="2266560" cy="6863760"/>
            </a:xfrm>
            <a:custGeom>
              <a:avLst/>
              <a:gdLst>
                <a:gd name="textAreaLeft" fmla="*/ 0 w 2266560"/>
                <a:gd name="textAreaRight" fmla="*/ 2269440 w 226656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68" name="Freeform 10"/>
            <p:cNvSpPr/>
            <p:nvPr/>
          </p:nvSpPr>
          <p:spPr>
            <a:xfrm>
              <a:off x="7205040" y="-8640"/>
              <a:ext cx="1945440" cy="6863760"/>
            </a:xfrm>
            <a:custGeom>
              <a:avLst/>
              <a:gdLst>
                <a:gd name="textAreaLeft" fmla="*/ 0 w 1945440"/>
                <a:gd name="textAreaRight" fmla="*/ 1948320 w 19454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69" name="Freeform 11"/>
            <p:cNvSpPr/>
            <p:nvPr/>
          </p:nvSpPr>
          <p:spPr>
            <a:xfrm>
              <a:off x="6638040" y="3920040"/>
              <a:ext cx="2510640" cy="2935080"/>
            </a:xfrm>
            <a:custGeom>
              <a:avLst/>
              <a:gdLst>
                <a:gd name="textAreaLeft" fmla="*/ 0 w 2510640"/>
                <a:gd name="textAreaRight" fmla="*/ 2513520 w 2510640"/>
                <a:gd name="textAreaTop" fmla="*/ 0 h 2935080"/>
                <a:gd name="textAreaBottom" fmla="*/ 2937960 h 293508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70" name="Freeform 12"/>
            <p:cNvSpPr/>
            <p:nvPr/>
          </p:nvSpPr>
          <p:spPr>
            <a:xfrm>
              <a:off x="7010280" y="-8640"/>
              <a:ext cx="2139840" cy="6863760"/>
            </a:xfrm>
            <a:custGeom>
              <a:avLst/>
              <a:gdLst>
                <a:gd name="textAreaLeft" fmla="*/ 0 w 2139840"/>
                <a:gd name="textAreaRight" fmla="*/ 2142720 w 21398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71" name="Freeform 13"/>
            <p:cNvSpPr/>
            <p:nvPr/>
          </p:nvSpPr>
          <p:spPr>
            <a:xfrm>
              <a:off x="8295840" y="-8640"/>
              <a:ext cx="854640" cy="6863760"/>
            </a:xfrm>
            <a:custGeom>
              <a:avLst/>
              <a:gdLst>
                <a:gd name="textAreaLeft" fmla="*/ 0 w 854640"/>
                <a:gd name="textAreaRight" fmla="*/ 857520 w 8546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72" name="Freeform 14"/>
            <p:cNvSpPr/>
            <p:nvPr/>
          </p:nvSpPr>
          <p:spPr>
            <a:xfrm>
              <a:off x="8094240" y="-8640"/>
              <a:ext cx="1063800" cy="6863760"/>
            </a:xfrm>
            <a:custGeom>
              <a:avLst/>
              <a:gdLst>
                <a:gd name="textAreaLeft" fmla="*/ 0 w 1063800"/>
                <a:gd name="textAreaRight" fmla="*/ 1066680 w 106380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73" name="Freeform 15"/>
            <p:cNvSpPr/>
            <p:nvPr/>
          </p:nvSpPr>
          <p:spPr>
            <a:xfrm>
              <a:off x="8068680" y="4893840"/>
              <a:ext cx="1091160" cy="1961280"/>
            </a:xfrm>
            <a:custGeom>
              <a:avLst/>
              <a:gdLst>
                <a:gd name="textAreaLeft" fmla="*/ 0 w 1091160"/>
                <a:gd name="textAreaRight" fmla="*/ 1094040 w 1091160"/>
                <a:gd name="textAreaTop" fmla="*/ 0 h 1961280"/>
                <a:gd name="textAreaBottom" fmla="*/ 1964160 h 196128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</a:p>
        </p:txBody>
      </p:sp>
      <p:sp>
        <p:nvSpPr>
          <p:cNvPr id="17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</a:p>
        </p:txBody>
      </p:sp>
      <p:sp>
        <p:nvSpPr>
          <p:cNvPr id="17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</a:p>
        </p:txBody>
      </p:sp>
      <p:sp>
        <p:nvSpPr>
          <p:cNvPr id="177" name="PlaceHolder 4"/>
          <p:cNvSpPr>
            <a:spLocks noGrp="1"/>
          </p:cNvSpPr>
          <p:nvPr>
            <p:ph type="ftr" idx="31"/>
          </p:nvPr>
        </p:nvSpPr>
        <p:spPr>
          <a:xfrm>
            <a:off x="609480" y="6041520"/>
            <a:ext cx="462024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78" name="PlaceHolder 5"/>
          <p:cNvSpPr>
            <a:spLocks noGrp="1"/>
          </p:cNvSpPr>
          <p:nvPr>
            <p:ph type="sldNum" idx="32"/>
          </p:nvPr>
        </p:nvSpPr>
        <p:spPr>
          <a:xfrm>
            <a:off x="6444720" y="6041520"/>
            <a:ext cx="50976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BB2ABD15-E465-4A25-AA9C-016B6EAF94E4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79" name="PlaceHolder 6"/>
          <p:cNvSpPr>
            <a:spLocks noGrp="1"/>
          </p:cNvSpPr>
          <p:nvPr>
            <p:ph type="dt" idx="33"/>
          </p:nvPr>
        </p:nvSpPr>
        <p:spPr>
          <a:xfrm>
            <a:off x="5405400" y="6041520"/>
            <a:ext cx="68112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/>
    <p:bodyStyle/>
    <p:otherStyle/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3" name="Group 16"/>
          <p:cNvGrpSpPr/>
          <p:nvPr/>
        </p:nvGrpSpPr>
        <p:grpSpPr>
          <a:xfrm>
            <a:off x="-8640" y="-8640"/>
            <a:ext cx="9168480" cy="6872400"/>
            <a:chOff x="-8640" y="-8640"/>
            <a:chExt cx="9168480" cy="6872400"/>
          </a:xfrm>
        </p:grpSpPr>
        <p:sp>
          <p:nvSpPr>
            <p:cNvPr id="184" name="Freeform 6"/>
            <p:cNvSpPr/>
            <p:nvPr/>
          </p:nvSpPr>
          <p:spPr>
            <a:xfrm>
              <a:off x="-8640" y="4013280"/>
              <a:ext cx="454320" cy="2850480"/>
            </a:xfrm>
            <a:custGeom>
              <a:avLst/>
              <a:gdLst>
                <a:gd name="textAreaLeft" fmla="*/ 0 w 454320"/>
                <a:gd name="textAreaRight" fmla="*/ 457200 w 454320"/>
                <a:gd name="textAreaTop" fmla="*/ 0 h 2850480"/>
                <a:gd name="textAreaBottom" fmla="*/ 2853360 h 285048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85" name="Straight Connector 7"/>
            <p:cNvCxnSpPr/>
            <p:nvPr/>
          </p:nvCxnSpPr>
          <p:spPr>
            <a:xfrm flipV="1">
              <a:off x="5130720" y="4175280"/>
              <a:ext cx="4025160" cy="268560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86" name="Straight Connector 8"/>
            <p:cNvCxnSpPr/>
            <p:nvPr/>
          </p:nvCxnSpPr>
          <p:spPr>
            <a:xfrm>
              <a:off x="7042680" y="0"/>
              <a:ext cx="1221840" cy="6860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87" name="Freeform 9"/>
            <p:cNvSpPr/>
            <p:nvPr/>
          </p:nvSpPr>
          <p:spPr>
            <a:xfrm>
              <a:off x="6891840" y="0"/>
              <a:ext cx="2266560" cy="6863760"/>
            </a:xfrm>
            <a:custGeom>
              <a:avLst/>
              <a:gdLst>
                <a:gd name="textAreaLeft" fmla="*/ 0 w 2266560"/>
                <a:gd name="textAreaRight" fmla="*/ 2269440 w 226656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88" name="Freeform 10"/>
            <p:cNvSpPr/>
            <p:nvPr/>
          </p:nvSpPr>
          <p:spPr>
            <a:xfrm>
              <a:off x="7205040" y="-8640"/>
              <a:ext cx="1945440" cy="6863760"/>
            </a:xfrm>
            <a:custGeom>
              <a:avLst/>
              <a:gdLst>
                <a:gd name="textAreaLeft" fmla="*/ 0 w 1945440"/>
                <a:gd name="textAreaRight" fmla="*/ 1948320 w 19454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89" name="Freeform 11"/>
            <p:cNvSpPr/>
            <p:nvPr/>
          </p:nvSpPr>
          <p:spPr>
            <a:xfrm>
              <a:off x="6638040" y="3920040"/>
              <a:ext cx="2510640" cy="2935080"/>
            </a:xfrm>
            <a:custGeom>
              <a:avLst/>
              <a:gdLst>
                <a:gd name="textAreaLeft" fmla="*/ 0 w 2510640"/>
                <a:gd name="textAreaRight" fmla="*/ 2513520 w 2510640"/>
                <a:gd name="textAreaTop" fmla="*/ 0 h 2935080"/>
                <a:gd name="textAreaBottom" fmla="*/ 2937960 h 293508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90" name="Freeform 12"/>
            <p:cNvSpPr/>
            <p:nvPr/>
          </p:nvSpPr>
          <p:spPr>
            <a:xfrm>
              <a:off x="7010280" y="-8640"/>
              <a:ext cx="2139840" cy="6863760"/>
            </a:xfrm>
            <a:custGeom>
              <a:avLst/>
              <a:gdLst>
                <a:gd name="textAreaLeft" fmla="*/ 0 w 2139840"/>
                <a:gd name="textAreaRight" fmla="*/ 2142720 w 21398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91" name="Freeform 13"/>
            <p:cNvSpPr/>
            <p:nvPr/>
          </p:nvSpPr>
          <p:spPr>
            <a:xfrm>
              <a:off x="8295840" y="-8640"/>
              <a:ext cx="854640" cy="6863760"/>
            </a:xfrm>
            <a:custGeom>
              <a:avLst/>
              <a:gdLst>
                <a:gd name="textAreaLeft" fmla="*/ 0 w 854640"/>
                <a:gd name="textAreaRight" fmla="*/ 857520 w 8546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92" name="Freeform 14"/>
            <p:cNvSpPr/>
            <p:nvPr/>
          </p:nvSpPr>
          <p:spPr>
            <a:xfrm>
              <a:off x="8094240" y="-8640"/>
              <a:ext cx="1063800" cy="6863760"/>
            </a:xfrm>
            <a:custGeom>
              <a:avLst/>
              <a:gdLst>
                <a:gd name="textAreaLeft" fmla="*/ 0 w 1063800"/>
                <a:gd name="textAreaRight" fmla="*/ 1066680 w 106380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93" name="Freeform 15"/>
            <p:cNvSpPr/>
            <p:nvPr/>
          </p:nvSpPr>
          <p:spPr>
            <a:xfrm>
              <a:off x="8068680" y="4893840"/>
              <a:ext cx="1091160" cy="1961280"/>
            </a:xfrm>
            <a:custGeom>
              <a:avLst/>
              <a:gdLst>
                <a:gd name="textAreaLeft" fmla="*/ 0 w 1091160"/>
                <a:gd name="textAreaRight" fmla="*/ 1094040 w 1091160"/>
                <a:gd name="textAreaTop" fmla="*/ 0 h 1961280"/>
                <a:gd name="textAreaBottom" fmla="*/ 1964160 h 196128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94" name="PlaceHolder 1"/>
          <p:cNvSpPr>
            <a:spLocks noGrp="1"/>
          </p:cNvSpPr>
          <p:nvPr>
            <p:ph type="ftr" idx="34"/>
          </p:nvPr>
        </p:nvSpPr>
        <p:spPr>
          <a:xfrm>
            <a:off x="609480" y="6041520"/>
            <a:ext cx="462024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95" name="PlaceHolder 2"/>
          <p:cNvSpPr>
            <a:spLocks noGrp="1"/>
          </p:cNvSpPr>
          <p:nvPr>
            <p:ph type="sldNum" idx="35"/>
          </p:nvPr>
        </p:nvSpPr>
        <p:spPr>
          <a:xfrm>
            <a:off x="6444720" y="6041520"/>
            <a:ext cx="50976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494D37A8-A87D-460C-8669-C931215EE868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96" name="PlaceHolder 3"/>
          <p:cNvSpPr>
            <a:spLocks noGrp="1"/>
          </p:cNvSpPr>
          <p:nvPr>
            <p:ph type="dt" idx="36"/>
          </p:nvPr>
        </p:nvSpPr>
        <p:spPr>
          <a:xfrm>
            <a:off x="5405400" y="6041520"/>
            <a:ext cx="68112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/>
    <p:bodyStyle/>
    <p:otherStyle/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7" name="Group 16"/>
          <p:cNvGrpSpPr/>
          <p:nvPr/>
        </p:nvGrpSpPr>
        <p:grpSpPr>
          <a:xfrm>
            <a:off x="-8640" y="-8640"/>
            <a:ext cx="9168480" cy="6872400"/>
            <a:chOff x="-8640" y="-8640"/>
            <a:chExt cx="9168480" cy="6872400"/>
          </a:xfrm>
        </p:grpSpPr>
        <p:sp>
          <p:nvSpPr>
            <p:cNvPr id="198" name="Freeform 6"/>
            <p:cNvSpPr/>
            <p:nvPr/>
          </p:nvSpPr>
          <p:spPr>
            <a:xfrm>
              <a:off x="-8640" y="4013280"/>
              <a:ext cx="454320" cy="2850480"/>
            </a:xfrm>
            <a:custGeom>
              <a:avLst/>
              <a:gdLst>
                <a:gd name="textAreaLeft" fmla="*/ 0 w 454320"/>
                <a:gd name="textAreaRight" fmla="*/ 457200 w 454320"/>
                <a:gd name="textAreaTop" fmla="*/ 0 h 2850480"/>
                <a:gd name="textAreaBottom" fmla="*/ 2853360 h 285048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99" name="Straight Connector 7"/>
            <p:cNvCxnSpPr/>
            <p:nvPr/>
          </p:nvCxnSpPr>
          <p:spPr>
            <a:xfrm flipV="1">
              <a:off x="5130720" y="4175280"/>
              <a:ext cx="4025160" cy="268560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00" name="Straight Connector 8"/>
            <p:cNvCxnSpPr/>
            <p:nvPr/>
          </p:nvCxnSpPr>
          <p:spPr>
            <a:xfrm>
              <a:off x="7042680" y="0"/>
              <a:ext cx="1221840" cy="6860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01" name="Freeform 9"/>
            <p:cNvSpPr/>
            <p:nvPr/>
          </p:nvSpPr>
          <p:spPr>
            <a:xfrm>
              <a:off x="6891840" y="0"/>
              <a:ext cx="2266560" cy="6863760"/>
            </a:xfrm>
            <a:custGeom>
              <a:avLst/>
              <a:gdLst>
                <a:gd name="textAreaLeft" fmla="*/ 0 w 2266560"/>
                <a:gd name="textAreaRight" fmla="*/ 2269440 w 226656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02" name="Freeform 10"/>
            <p:cNvSpPr/>
            <p:nvPr/>
          </p:nvSpPr>
          <p:spPr>
            <a:xfrm>
              <a:off x="7205040" y="-8640"/>
              <a:ext cx="1945440" cy="6863760"/>
            </a:xfrm>
            <a:custGeom>
              <a:avLst/>
              <a:gdLst>
                <a:gd name="textAreaLeft" fmla="*/ 0 w 1945440"/>
                <a:gd name="textAreaRight" fmla="*/ 1948320 w 19454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03" name="Freeform 11"/>
            <p:cNvSpPr/>
            <p:nvPr/>
          </p:nvSpPr>
          <p:spPr>
            <a:xfrm>
              <a:off x="6638040" y="3920040"/>
              <a:ext cx="2510640" cy="2935080"/>
            </a:xfrm>
            <a:custGeom>
              <a:avLst/>
              <a:gdLst>
                <a:gd name="textAreaLeft" fmla="*/ 0 w 2510640"/>
                <a:gd name="textAreaRight" fmla="*/ 2513520 w 2510640"/>
                <a:gd name="textAreaTop" fmla="*/ 0 h 2935080"/>
                <a:gd name="textAreaBottom" fmla="*/ 2937960 h 293508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04" name="Freeform 12"/>
            <p:cNvSpPr/>
            <p:nvPr/>
          </p:nvSpPr>
          <p:spPr>
            <a:xfrm>
              <a:off x="7010280" y="-8640"/>
              <a:ext cx="2139840" cy="6863760"/>
            </a:xfrm>
            <a:custGeom>
              <a:avLst/>
              <a:gdLst>
                <a:gd name="textAreaLeft" fmla="*/ 0 w 2139840"/>
                <a:gd name="textAreaRight" fmla="*/ 2142720 w 21398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05" name="Freeform 13"/>
            <p:cNvSpPr/>
            <p:nvPr/>
          </p:nvSpPr>
          <p:spPr>
            <a:xfrm>
              <a:off x="8295840" y="-8640"/>
              <a:ext cx="854640" cy="6863760"/>
            </a:xfrm>
            <a:custGeom>
              <a:avLst/>
              <a:gdLst>
                <a:gd name="textAreaLeft" fmla="*/ 0 w 854640"/>
                <a:gd name="textAreaRight" fmla="*/ 857520 w 8546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06" name="Freeform 14"/>
            <p:cNvSpPr/>
            <p:nvPr/>
          </p:nvSpPr>
          <p:spPr>
            <a:xfrm>
              <a:off x="8094240" y="-8640"/>
              <a:ext cx="1063800" cy="6863760"/>
            </a:xfrm>
            <a:custGeom>
              <a:avLst/>
              <a:gdLst>
                <a:gd name="textAreaLeft" fmla="*/ 0 w 1063800"/>
                <a:gd name="textAreaRight" fmla="*/ 1066680 w 106380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07" name="Freeform 15"/>
            <p:cNvSpPr/>
            <p:nvPr/>
          </p:nvSpPr>
          <p:spPr>
            <a:xfrm>
              <a:off x="8068680" y="4893840"/>
              <a:ext cx="1091160" cy="1961280"/>
            </a:xfrm>
            <a:custGeom>
              <a:avLst/>
              <a:gdLst>
                <a:gd name="textAreaLeft" fmla="*/ 0 w 1091160"/>
                <a:gd name="textAreaRight" fmla="*/ 1094040 w 1091160"/>
                <a:gd name="textAreaTop" fmla="*/ 0 h 1961280"/>
                <a:gd name="textAreaBottom" fmla="*/ 1964160 h 196128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20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</a:p>
        </p:txBody>
      </p:sp>
      <p:sp>
        <p:nvSpPr>
          <p:cNvPr id="209" name="PlaceHolder 2"/>
          <p:cNvSpPr>
            <a:spLocks noGrp="1"/>
          </p:cNvSpPr>
          <p:nvPr>
            <p:ph type="ftr" idx="37"/>
          </p:nvPr>
        </p:nvSpPr>
        <p:spPr>
          <a:xfrm>
            <a:off x="609480" y="6041520"/>
            <a:ext cx="462024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210" name="PlaceHolder 3"/>
          <p:cNvSpPr>
            <a:spLocks noGrp="1"/>
          </p:cNvSpPr>
          <p:nvPr>
            <p:ph type="sldNum" idx="38"/>
          </p:nvPr>
        </p:nvSpPr>
        <p:spPr>
          <a:xfrm>
            <a:off x="6444720" y="6041520"/>
            <a:ext cx="50976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64269A1-8555-446D-B29D-AE6143DA74B2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11" name="PlaceHolder 4"/>
          <p:cNvSpPr>
            <a:spLocks noGrp="1"/>
          </p:cNvSpPr>
          <p:nvPr>
            <p:ph type="dt" idx="39"/>
          </p:nvPr>
        </p:nvSpPr>
        <p:spPr>
          <a:xfrm>
            <a:off x="5405400" y="6041520"/>
            <a:ext cx="68112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212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3200" b="0" u="none" strike="noStrik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2800" b="0" u="none" strike="noStrik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400" b="0" u="none" strike="noStrik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/>
    <p:bodyStyle/>
    <p:otherStyle/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4" name="Group 16"/>
          <p:cNvGrpSpPr/>
          <p:nvPr/>
        </p:nvGrpSpPr>
        <p:grpSpPr>
          <a:xfrm>
            <a:off x="-8640" y="-8640"/>
            <a:ext cx="9168480" cy="6872400"/>
            <a:chOff x="-8640" y="-8640"/>
            <a:chExt cx="9168480" cy="6872400"/>
          </a:xfrm>
        </p:grpSpPr>
        <p:sp>
          <p:nvSpPr>
            <p:cNvPr id="215" name="Freeform 6"/>
            <p:cNvSpPr/>
            <p:nvPr/>
          </p:nvSpPr>
          <p:spPr>
            <a:xfrm>
              <a:off x="-8640" y="4013280"/>
              <a:ext cx="454320" cy="2850480"/>
            </a:xfrm>
            <a:custGeom>
              <a:avLst/>
              <a:gdLst>
                <a:gd name="textAreaLeft" fmla="*/ 0 w 454320"/>
                <a:gd name="textAreaRight" fmla="*/ 457200 w 454320"/>
                <a:gd name="textAreaTop" fmla="*/ 0 h 2850480"/>
                <a:gd name="textAreaBottom" fmla="*/ 2853360 h 285048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216" name="Straight Connector 7"/>
            <p:cNvCxnSpPr/>
            <p:nvPr/>
          </p:nvCxnSpPr>
          <p:spPr>
            <a:xfrm flipV="1">
              <a:off x="5130720" y="4175280"/>
              <a:ext cx="4025160" cy="268560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17" name="Straight Connector 8"/>
            <p:cNvCxnSpPr/>
            <p:nvPr/>
          </p:nvCxnSpPr>
          <p:spPr>
            <a:xfrm>
              <a:off x="7042680" y="0"/>
              <a:ext cx="1221840" cy="6860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18" name="Freeform 9"/>
            <p:cNvSpPr/>
            <p:nvPr/>
          </p:nvSpPr>
          <p:spPr>
            <a:xfrm>
              <a:off x="6891840" y="0"/>
              <a:ext cx="2266560" cy="6863760"/>
            </a:xfrm>
            <a:custGeom>
              <a:avLst/>
              <a:gdLst>
                <a:gd name="textAreaLeft" fmla="*/ 0 w 2266560"/>
                <a:gd name="textAreaRight" fmla="*/ 2269440 w 226656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19" name="Freeform 10"/>
            <p:cNvSpPr/>
            <p:nvPr/>
          </p:nvSpPr>
          <p:spPr>
            <a:xfrm>
              <a:off x="7205040" y="-8640"/>
              <a:ext cx="1945440" cy="6863760"/>
            </a:xfrm>
            <a:custGeom>
              <a:avLst/>
              <a:gdLst>
                <a:gd name="textAreaLeft" fmla="*/ 0 w 1945440"/>
                <a:gd name="textAreaRight" fmla="*/ 1948320 w 19454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20" name="Freeform 11"/>
            <p:cNvSpPr/>
            <p:nvPr/>
          </p:nvSpPr>
          <p:spPr>
            <a:xfrm>
              <a:off x="6638040" y="3920040"/>
              <a:ext cx="2510640" cy="2935080"/>
            </a:xfrm>
            <a:custGeom>
              <a:avLst/>
              <a:gdLst>
                <a:gd name="textAreaLeft" fmla="*/ 0 w 2510640"/>
                <a:gd name="textAreaRight" fmla="*/ 2513520 w 2510640"/>
                <a:gd name="textAreaTop" fmla="*/ 0 h 2935080"/>
                <a:gd name="textAreaBottom" fmla="*/ 2937960 h 293508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21" name="Freeform 12"/>
            <p:cNvSpPr/>
            <p:nvPr/>
          </p:nvSpPr>
          <p:spPr>
            <a:xfrm>
              <a:off x="7010280" y="-8640"/>
              <a:ext cx="2139840" cy="6863760"/>
            </a:xfrm>
            <a:custGeom>
              <a:avLst/>
              <a:gdLst>
                <a:gd name="textAreaLeft" fmla="*/ 0 w 2139840"/>
                <a:gd name="textAreaRight" fmla="*/ 2142720 w 21398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22" name="Freeform 13"/>
            <p:cNvSpPr/>
            <p:nvPr/>
          </p:nvSpPr>
          <p:spPr>
            <a:xfrm>
              <a:off x="8295840" y="-8640"/>
              <a:ext cx="854640" cy="6863760"/>
            </a:xfrm>
            <a:custGeom>
              <a:avLst/>
              <a:gdLst>
                <a:gd name="textAreaLeft" fmla="*/ 0 w 854640"/>
                <a:gd name="textAreaRight" fmla="*/ 857520 w 8546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23" name="Freeform 14"/>
            <p:cNvSpPr/>
            <p:nvPr/>
          </p:nvSpPr>
          <p:spPr>
            <a:xfrm>
              <a:off x="8094240" y="-8640"/>
              <a:ext cx="1063800" cy="6863760"/>
            </a:xfrm>
            <a:custGeom>
              <a:avLst/>
              <a:gdLst>
                <a:gd name="textAreaLeft" fmla="*/ 0 w 1063800"/>
                <a:gd name="textAreaRight" fmla="*/ 1066680 w 106380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24" name="Freeform 15"/>
            <p:cNvSpPr/>
            <p:nvPr/>
          </p:nvSpPr>
          <p:spPr>
            <a:xfrm>
              <a:off x="8068680" y="4893840"/>
              <a:ext cx="1091160" cy="1961280"/>
            </a:xfrm>
            <a:custGeom>
              <a:avLst/>
              <a:gdLst>
                <a:gd name="textAreaLeft" fmla="*/ 0 w 1091160"/>
                <a:gd name="textAreaRight" fmla="*/ 1094040 w 1091160"/>
                <a:gd name="textAreaTop" fmla="*/ 0 h 1961280"/>
                <a:gd name="textAreaBottom" fmla="*/ 1964160 h 196128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225" name="PlaceHolder 1"/>
          <p:cNvSpPr>
            <a:spLocks noGrp="1"/>
          </p:cNvSpPr>
          <p:nvPr>
            <p:ph type="ftr" idx="40"/>
          </p:nvPr>
        </p:nvSpPr>
        <p:spPr>
          <a:xfrm>
            <a:off x="609480" y="6041520"/>
            <a:ext cx="462024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226" name="PlaceHolder 2"/>
          <p:cNvSpPr>
            <a:spLocks noGrp="1"/>
          </p:cNvSpPr>
          <p:nvPr>
            <p:ph type="sldNum" idx="41"/>
          </p:nvPr>
        </p:nvSpPr>
        <p:spPr>
          <a:xfrm>
            <a:off x="6444720" y="6041520"/>
            <a:ext cx="50976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519EE8E6-0A85-49A1-A935-A3535499F898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27" name="PlaceHolder 3"/>
          <p:cNvSpPr>
            <a:spLocks noGrp="1"/>
          </p:cNvSpPr>
          <p:nvPr>
            <p:ph type="dt" idx="42"/>
          </p:nvPr>
        </p:nvSpPr>
        <p:spPr>
          <a:xfrm>
            <a:off x="5405400" y="6041520"/>
            <a:ext cx="68112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228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uk-UA" sz="44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</a:p>
        </p:txBody>
      </p:sp>
      <p:sp>
        <p:nvSpPr>
          <p:cNvPr id="22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3200" b="0" u="none" strike="noStrik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2800" b="0" u="none" strike="noStrik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400" b="0" u="none" strike="noStrik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/>
    <p:bodyStyle/>
    <p:otherStyle/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0" name="Group 16"/>
          <p:cNvGrpSpPr/>
          <p:nvPr/>
        </p:nvGrpSpPr>
        <p:grpSpPr>
          <a:xfrm>
            <a:off x="-8640" y="-8640"/>
            <a:ext cx="9168480" cy="6872400"/>
            <a:chOff x="-8640" y="-8640"/>
            <a:chExt cx="9168480" cy="6872400"/>
          </a:xfrm>
        </p:grpSpPr>
        <p:sp>
          <p:nvSpPr>
            <p:cNvPr id="231" name="Freeform 6"/>
            <p:cNvSpPr/>
            <p:nvPr/>
          </p:nvSpPr>
          <p:spPr>
            <a:xfrm>
              <a:off x="-8640" y="4013280"/>
              <a:ext cx="454320" cy="2850480"/>
            </a:xfrm>
            <a:custGeom>
              <a:avLst/>
              <a:gdLst>
                <a:gd name="textAreaLeft" fmla="*/ 0 w 454320"/>
                <a:gd name="textAreaRight" fmla="*/ 457200 w 454320"/>
                <a:gd name="textAreaTop" fmla="*/ 0 h 2850480"/>
                <a:gd name="textAreaBottom" fmla="*/ 2853360 h 285048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232" name="Straight Connector 7"/>
            <p:cNvCxnSpPr/>
            <p:nvPr/>
          </p:nvCxnSpPr>
          <p:spPr>
            <a:xfrm flipV="1">
              <a:off x="5130720" y="4175280"/>
              <a:ext cx="4025160" cy="268560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33" name="Straight Connector 8"/>
            <p:cNvCxnSpPr/>
            <p:nvPr/>
          </p:nvCxnSpPr>
          <p:spPr>
            <a:xfrm>
              <a:off x="7042680" y="0"/>
              <a:ext cx="1221840" cy="6860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34" name="Freeform 9"/>
            <p:cNvSpPr/>
            <p:nvPr/>
          </p:nvSpPr>
          <p:spPr>
            <a:xfrm>
              <a:off x="6891840" y="0"/>
              <a:ext cx="2266560" cy="6863760"/>
            </a:xfrm>
            <a:custGeom>
              <a:avLst/>
              <a:gdLst>
                <a:gd name="textAreaLeft" fmla="*/ 0 w 2266560"/>
                <a:gd name="textAreaRight" fmla="*/ 2269440 w 226656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5" name="Freeform 10"/>
            <p:cNvSpPr/>
            <p:nvPr/>
          </p:nvSpPr>
          <p:spPr>
            <a:xfrm>
              <a:off x="7205040" y="-8640"/>
              <a:ext cx="1945440" cy="6863760"/>
            </a:xfrm>
            <a:custGeom>
              <a:avLst/>
              <a:gdLst>
                <a:gd name="textAreaLeft" fmla="*/ 0 w 1945440"/>
                <a:gd name="textAreaRight" fmla="*/ 1948320 w 19454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6" name="Freeform 11"/>
            <p:cNvSpPr/>
            <p:nvPr/>
          </p:nvSpPr>
          <p:spPr>
            <a:xfrm>
              <a:off x="6638040" y="3920040"/>
              <a:ext cx="2510640" cy="2935080"/>
            </a:xfrm>
            <a:custGeom>
              <a:avLst/>
              <a:gdLst>
                <a:gd name="textAreaLeft" fmla="*/ 0 w 2510640"/>
                <a:gd name="textAreaRight" fmla="*/ 2513520 w 2510640"/>
                <a:gd name="textAreaTop" fmla="*/ 0 h 2935080"/>
                <a:gd name="textAreaBottom" fmla="*/ 2937960 h 293508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7" name="Freeform 12"/>
            <p:cNvSpPr/>
            <p:nvPr/>
          </p:nvSpPr>
          <p:spPr>
            <a:xfrm>
              <a:off x="7010280" y="-8640"/>
              <a:ext cx="2139840" cy="6863760"/>
            </a:xfrm>
            <a:custGeom>
              <a:avLst/>
              <a:gdLst>
                <a:gd name="textAreaLeft" fmla="*/ 0 w 2139840"/>
                <a:gd name="textAreaRight" fmla="*/ 2142720 w 21398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8" name="Freeform 13"/>
            <p:cNvSpPr/>
            <p:nvPr/>
          </p:nvSpPr>
          <p:spPr>
            <a:xfrm>
              <a:off x="8295840" y="-8640"/>
              <a:ext cx="854640" cy="6863760"/>
            </a:xfrm>
            <a:custGeom>
              <a:avLst/>
              <a:gdLst>
                <a:gd name="textAreaLeft" fmla="*/ 0 w 854640"/>
                <a:gd name="textAreaRight" fmla="*/ 857520 w 8546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9" name="Freeform 14"/>
            <p:cNvSpPr/>
            <p:nvPr/>
          </p:nvSpPr>
          <p:spPr>
            <a:xfrm>
              <a:off x="8094240" y="-8640"/>
              <a:ext cx="1063800" cy="6863760"/>
            </a:xfrm>
            <a:custGeom>
              <a:avLst/>
              <a:gdLst>
                <a:gd name="textAreaLeft" fmla="*/ 0 w 1063800"/>
                <a:gd name="textAreaRight" fmla="*/ 1066680 w 106380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40" name="Freeform 15"/>
            <p:cNvSpPr/>
            <p:nvPr/>
          </p:nvSpPr>
          <p:spPr>
            <a:xfrm>
              <a:off x="8068680" y="4893840"/>
              <a:ext cx="1091160" cy="1961280"/>
            </a:xfrm>
            <a:custGeom>
              <a:avLst/>
              <a:gdLst>
                <a:gd name="textAreaLeft" fmla="*/ 0 w 1091160"/>
                <a:gd name="textAreaRight" fmla="*/ 1094040 w 1091160"/>
                <a:gd name="textAreaTop" fmla="*/ 0 h 1961280"/>
                <a:gd name="textAreaBottom" fmla="*/ 1964160 h 196128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241" name="PlaceHolder 1"/>
          <p:cNvSpPr>
            <a:spLocks noGrp="1"/>
          </p:cNvSpPr>
          <p:nvPr>
            <p:ph type="ftr" idx="43"/>
          </p:nvPr>
        </p:nvSpPr>
        <p:spPr>
          <a:xfrm>
            <a:off x="609480" y="6041520"/>
            <a:ext cx="462024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242" name="PlaceHolder 2"/>
          <p:cNvSpPr>
            <a:spLocks noGrp="1"/>
          </p:cNvSpPr>
          <p:nvPr>
            <p:ph type="sldNum" idx="44"/>
          </p:nvPr>
        </p:nvSpPr>
        <p:spPr>
          <a:xfrm>
            <a:off x="6444720" y="6041520"/>
            <a:ext cx="50976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E4152DD0-9F00-4FAD-AF70-35A08069900A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43" name="PlaceHolder 3"/>
          <p:cNvSpPr>
            <a:spLocks noGrp="1"/>
          </p:cNvSpPr>
          <p:nvPr>
            <p:ph type="dt" idx="45"/>
          </p:nvPr>
        </p:nvSpPr>
        <p:spPr>
          <a:xfrm>
            <a:off x="5405400" y="6041520"/>
            <a:ext cx="68112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/>
    <p:bodyStyle/>
    <p:otherStyle/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4" name="Group 16"/>
          <p:cNvGrpSpPr/>
          <p:nvPr/>
        </p:nvGrpSpPr>
        <p:grpSpPr>
          <a:xfrm>
            <a:off x="-8640" y="-8640"/>
            <a:ext cx="9168480" cy="6872400"/>
            <a:chOff x="-8640" y="-8640"/>
            <a:chExt cx="9168480" cy="6872400"/>
          </a:xfrm>
        </p:grpSpPr>
        <p:sp>
          <p:nvSpPr>
            <p:cNvPr id="245" name="Freeform 6"/>
            <p:cNvSpPr/>
            <p:nvPr/>
          </p:nvSpPr>
          <p:spPr>
            <a:xfrm>
              <a:off x="-8640" y="4013280"/>
              <a:ext cx="454320" cy="2850480"/>
            </a:xfrm>
            <a:custGeom>
              <a:avLst/>
              <a:gdLst>
                <a:gd name="textAreaLeft" fmla="*/ 0 w 454320"/>
                <a:gd name="textAreaRight" fmla="*/ 457200 w 454320"/>
                <a:gd name="textAreaTop" fmla="*/ 0 h 2850480"/>
                <a:gd name="textAreaBottom" fmla="*/ 2853360 h 285048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246" name="Straight Connector 7"/>
            <p:cNvCxnSpPr/>
            <p:nvPr/>
          </p:nvCxnSpPr>
          <p:spPr>
            <a:xfrm flipV="1">
              <a:off x="5130720" y="4175280"/>
              <a:ext cx="4025160" cy="268560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47" name="Straight Connector 8"/>
            <p:cNvCxnSpPr/>
            <p:nvPr/>
          </p:nvCxnSpPr>
          <p:spPr>
            <a:xfrm>
              <a:off x="7042680" y="0"/>
              <a:ext cx="1221840" cy="6860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48" name="Freeform 9"/>
            <p:cNvSpPr/>
            <p:nvPr/>
          </p:nvSpPr>
          <p:spPr>
            <a:xfrm>
              <a:off x="6891840" y="0"/>
              <a:ext cx="2266560" cy="6863760"/>
            </a:xfrm>
            <a:custGeom>
              <a:avLst/>
              <a:gdLst>
                <a:gd name="textAreaLeft" fmla="*/ 0 w 2266560"/>
                <a:gd name="textAreaRight" fmla="*/ 2269440 w 226656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49" name="Freeform 10"/>
            <p:cNvSpPr/>
            <p:nvPr/>
          </p:nvSpPr>
          <p:spPr>
            <a:xfrm>
              <a:off x="7205040" y="-8640"/>
              <a:ext cx="1945440" cy="6863760"/>
            </a:xfrm>
            <a:custGeom>
              <a:avLst/>
              <a:gdLst>
                <a:gd name="textAreaLeft" fmla="*/ 0 w 1945440"/>
                <a:gd name="textAreaRight" fmla="*/ 1948320 w 19454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0" name="Freeform 11"/>
            <p:cNvSpPr/>
            <p:nvPr/>
          </p:nvSpPr>
          <p:spPr>
            <a:xfrm>
              <a:off x="6638040" y="3920040"/>
              <a:ext cx="2510640" cy="2935080"/>
            </a:xfrm>
            <a:custGeom>
              <a:avLst/>
              <a:gdLst>
                <a:gd name="textAreaLeft" fmla="*/ 0 w 2510640"/>
                <a:gd name="textAreaRight" fmla="*/ 2513520 w 2510640"/>
                <a:gd name="textAreaTop" fmla="*/ 0 h 2935080"/>
                <a:gd name="textAreaBottom" fmla="*/ 2937960 h 293508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1" name="Freeform 12"/>
            <p:cNvSpPr/>
            <p:nvPr/>
          </p:nvSpPr>
          <p:spPr>
            <a:xfrm>
              <a:off x="7010280" y="-8640"/>
              <a:ext cx="2139840" cy="6863760"/>
            </a:xfrm>
            <a:custGeom>
              <a:avLst/>
              <a:gdLst>
                <a:gd name="textAreaLeft" fmla="*/ 0 w 2139840"/>
                <a:gd name="textAreaRight" fmla="*/ 2142720 w 21398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2" name="Freeform 13"/>
            <p:cNvSpPr/>
            <p:nvPr/>
          </p:nvSpPr>
          <p:spPr>
            <a:xfrm>
              <a:off x="8295840" y="-8640"/>
              <a:ext cx="854640" cy="6863760"/>
            </a:xfrm>
            <a:custGeom>
              <a:avLst/>
              <a:gdLst>
                <a:gd name="textAreaLeft" fmla="*/ 0 w 854640"/>
                <a:gd name="textAreaRight" fmla="*/ 857520 w 8546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3" name="Freeform 14"/>
            <p:cNvSpPr/>
            <p:nvPr/>
          </p:nvSpPr>
          <p:spPr>
            <a:xfrm>
              <a:off x="8094240" y="-8640"/>
              <a:ext cx="1063800" cy="6863760"/>
            </a:xfrm>
            <a:custGeom>
              <a:avLst/>
              <a:gdLst>
                <a:gd name="textAreaLeft" fmla="*/ 0 w 1063800"/>
                <a:gd name="textAreaRight" fmla="*/ 1066680 w 106380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4" name="Freeform 15"/>
            <p:cNvSpPr/>
            <p:nvPr/>
          </p:nvSpPr>
          <p:spPr>
            <a:xfrm>
              <a:off x="8068680" y="4893840"/>
              <a:ext cx="1091160" cy="1961280"/>
            </a:xfrm>
            <a:custGeom>
              <a:avLst/>
              <a:gdLst>
                <a:gd name="textAreaLeft" fmla="*/ 0 w 1091160"/>
                <a:gd name="textAreaRight" fmla="*/ 1094040 w 1091160"/>
                <a:gd name="textAreaTop" fmla="*/ 0 h 1961280"/>
                <a:gd name="textAreaBottom" fmla="*/ 1964160 h 196128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255" name="PlaceHolder 1"/>
          <p:cNvSpPr>
            <a:spLocks noGrp="1"/>
          </p:cNvSpPr>
          <p:nvPr>
            <p:ph type="ftr" idx="46"/>
          </p:nvPr>
        </p:nvSpPr>
        <p:spPr>
          <a:xfrm>
            <a:off x="609480" y="6041520"/>
            <a:ext cx="462024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256" name="PlaceHolder 2"/>
          <p:cNvSpPr>
            <a:spLocks noGrp="1"/>
          </p:cNvSpPr>
          <p:nvPr>
            <p:ph type="sldNum" idx="47"/>
          </p:nvPr>
        </p:nvSpPr>
        <p:spPr>
          <a:xfrm>
            <a:off x="6444720" y="6041520"/>
            <a:ext cx="50976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70D417F9-F12C-4166-9E97-3792BA461795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57" name="PlaceHolder 3"/>
          <p:cNvSpPr>
            <a:spLocks noGrp="1"/>
          </p:cNvSpPr>
          <p:nvPr>
            <p:ph type="dt" idx="48"/>
          </p:nvPr>
        </p:nvSpPr>
        <p:spPr>
          <a:xfrm>
            <a:off x="5405400" y="6041520"/>
            <a:ext cx="68112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16"/>
          <p:cNvGrpSpPr/>
          <p:nvPr/>
        </p:nvGrpSpPr>
        <p:grpSpPr>
          <a:xfrm>
            <a:off x="-8640" y="-8640"/>
            <a:ext cx="9168480" cy="6872400"/>
            <a:chOff x="-8640" y="-8640"/>
            <a:chExt cx="9168480" cy="6872400"/>
          </a:xfrm>
        </p:grpSpPr>
        <p:sp>
          <p:nvSpPr>
            <p:cNvPr id="30" name="Freeform 6"/>
            <p:cNvSpPr/>
            <p:nvPr/>
          </p:nvSpPr>
          <p:spPr>
            <a:xfrm>
              <a:off x="-8640" y="4013280"/>
              <a:ext cx="454320" cy="2850480"/>
            </a:xfrm>
            <a:custGeom>
              <a:avLst/>
              <a:gdLst>
                <a:gd name="textAreaLeft" fmla="*/ 0 w 454320"/>
                <a:gd name="textAreaRight" fmla="*/ 457200 w 454320"/>
                <a:gd name="textAreaTop" fmla="*/ 0 h 2850480"/>
                <a:gd name="textAreaBottom" fmla="*/ 2853360 h 285048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31" name="Straight Connector 7"/>
            <p:cNvCxnSpPr/>
            <p:nvPr/>
          </p:nvCxnSpPr>
          <p:spPr>
            <a:xfrm flipV="1">
              <a:off x="5130720" y="4175280"/>
              <a:ext cx="4025160" cy="268560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32" name="Straight Connector 8"/>
            <p:cNvCxnSpPr/>
            <p:nvPr/>
          </p:nvCxnSpPr>
          <p:spPr>
            <a:xfrm>
              <a:off x="7042680" y="0"/>
              <a:ext cx="1221840" cy="6860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33" name="Freeform 9"/>
            <p:cNvSpPr/>
            <p:nvPr/>
          </p:nvSpPr>
          <p:spPr>
            <a:xfrm>
              <a:off x="6891840" y="0"/>
              <a:ext cx="2266560" cy="6863760"/>
            </a:xfrm>
            <a:custGeom>
              <a:avLst/>
              <a:gdLst>
                <a:gd name="textAreaLeft" fmla="*/ 0 w 2266560"/>
                <a:gd name="textAreaRight" fmla="*/ 2269440 w 226656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4" name="Freeform 10"/>
            <p:cNvSpPr/>
            <p:nvPr/>
          </p:nvSpPr>
          <p:spPr>
            <a:xfrm>
              <a:off x="7205040" y="-8640"/>
              <a:ext cx="1945440" cy="6863760"/>
            </a:xfrm>
            <a:custGeom>
              <a:avLst/>
              <a:gdLst>
                <a:gd name="textAreaLeft" fmla="*/ 0 w 1945440"/>
                <a:gd name="textAreaRight" fmla="*/ 1948320 w 19454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5" name="Freeform 11"/>
            <p:cNvSpPr/>
            <p:nvPr/>
          </p:nvSpPr>
          <p:spPr>
            <a:xfrm>
              <a:off x="6638040" y="3920040"/>
              <a:ext cx="2510640" cy="2935080"/>
            </a:xfrm>
            <a:custGeom>
              <a:avLst/>
              <a:gdLst>
                <a:gd name="textAreaLeft" fmla="*/ 0 w 2510640"/>
                <a:gd name="textAreaRight" fmla="*/ 2513520 w 2510640"/>
                <a:gd name="textAreaTop" fmla="*/ 0 h 2935080"/>
                <a:gd name="textAreaBottom" fmla="*/ 2937960 h 293508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6" name="Freeform 12"/>
            <p:cNvSpPr/>
            <p:nvPr/>
          </p:nvSpPr>
          <p:spPr>
            <a:xfrm>
              <a:off x="7010280" y="-8640"/>
              <a:ext cx="2139840" cy="6863760"/>
            </a:xfrm>
            <a:custGeom>
              <a:avLst/>
              <a:gdLst>
                <a:gd name="textAreaLeft" fmla="*/ 0 w 2139840"/>
                <a:gd name="textAreaRight" fmla="*/ 2142720 w 21398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7" name="Freeform 13"/>
            <p:cNvSpPr/>
            <p:nvPr/>
          </p:nvSpPr>
          <p:spPr>
            <a:xfrm>
              <a:off x="8295840" y="-8640"/>
              <a:ext cx="854640" cy="6863760"/>
            </a:xfrm>
            <a:custGeom>
              <a:avLst/>
              <a:gdLst>
                <a:gd name="textAreaLeft" fmla="*/ 0 w 854640"/>
                <a:gd name="textAreaRight" fmla="*/ 857520 w 8546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8" name="Freeform 14"/>
            <p:cNvSpPr/>
            <p:nvPr/>
          </p:nvSpPr>
          <p:spPr>
            <a:xfrm>
              <a:off x="8094240" y="-8640"/>
              <a:ext cx="1063800" cy="6863760"/>
            </a:xfrm>
            <a:custGeom>
              <a:avLst/>
              <a:gdLst>
                <a:gd name="textAreaLeft" fmla="*/ 0 w 1063800"/>
                <a:gd name="textAreaRight" fmla="*/ 1066680 w 106380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9" name="Freeform 15"/>
            <p:cNvSpPr/>
            <p:nvPr/>
          </p:nvSpPr>
          <p:spPr>
            <a:xfrm>
              <a:off x="8068680" y="4893840"/>
              <a:ext cx="1091160" cy="1961280"/>
            </a:xfrm>
            <a:custGeom>
              <a:avLst/>
              <a:gdLst>
                <a:gd name="textAreaLeft" fmla="*/ 0 w 1091160"/>
                <a:gd name="textAreaRight" fmla="*/ 1094040 w 1091160"/>
                <a:gd name="textAreaTop" fmla="*/ 0 h 1961280"/>
                <a:gd name="textAreaBottom" fmla="*/ 1964160 h 196128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40" name="PlaceHolder 1"/>
          <p:cNvSpPr>
            <a:spLocks noGrp="1"/>
          </p:cNvSpPr>
          <p:nvPr>
            <p:ph type="ftr" idx="4"/>
          </p:nvPr>
        </p:nvSpPr>
        <p:spPr>
          <a:xfrm>
            <a:off x="609480" y="6041520"/>
            <a:ext cx="462024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41" name="PlaceHolder 2"/>
          <p:cNvSpPr>
            <a:spLocks noGrp="1"/>
          </p:cNvSpPr>
          <p:nvPr>
            <p:ph type="sldNum" idx="5"/>
          </p:nvPr>
        </p:nvSpPr>
        <p:spPr>
          <a:xfrm>
            <a:off x="6444720" y="6041520"/>
            <a:ext cx="50976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B18CF693-1090-49A5-B6FD-589A474BD368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dt" idx="6"/>
          </p:nvPr>
        </p:nvSpPr>
        <p:spPr>
          <a:xfrm>
            <a:off x="5405400" y="6041520"/>
            <a:ext cx="68112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16"/>
          <p:cNvGrpSpPr/>
          <p:nvPr/>
        </p:nvGrpSpPr>
        <p:grpSpPr>
          <a:xfrm>
            <a:off x="-8640" y="-8640"/>
            <a:ext cx="9168480" cy="6872400"/>
            <a:chOff x="-8640" y="-8640"/>
            <a:chExt cx="9168480" cy="6872400"/>
          </a:xfrm>
        </p:grpSpPr>
        <p:sp>
          <p:nvSpPr>
            <p:cNvPr id="44" name="Freeform 6"/>
            <p:cNvSpPr/>
            <p:nvPr/>
          </p:nvSpPr>
          <p:spPr>
            <a:xfrm>
              <a:off x="-8640" y="4013280"/>
              <a:ext cx="454320" cy="2850480"/>
            </a:xfrm>
            <a:custGeom>
              <a:avLst/>
              <a:gdLst>
                <a:gd name="textAreaLeft" fmla="*/ 0 w 454320"/>
                <a:gd name="textAreaRight" fmla="*/ 457200 w 454320"/>
                <a:gd name="textAreaTop" fmla="*/ 0 h 2850480"/>
                <a:gd name="textAreaBottom" fmla="*/ 2853360 h 285048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45" name="Straight Connector 7"/>
            <p:cNvCxnSpPr/>
            <p:nvPr/>
          </p:nvCxnSpPr>
          <p:spPr>
            <a:xfrm flipV="1">
              <a:off x="5130720" y="4175280"/>
              <a:ext cx="4025160" cy="268560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46" name="Straight Connector 8"/>
            <p:cNvCxnSpPr/>
            <p:nvPr/>
          </p:nvCxnSpPr>
          <p:spPr>
            <a:xfrm>
              <a:off x="7042680" y="0"/>
              <a:ext cx="1221840" cy="6860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47" name="Freeform 9"/>
            <p:cNvSpPr/>
            <p:nvPr/>
          </p:nvSpPr>
          <p:spPr>
            <a:xfrm>
              <a:off x="6891840" y="0"/>
              <a:ext cx="2266560" cy="6863760"/>
            </a:xfrm>
            <a:custGeom>
              <a:avLst/>
              <a:gdLst>
                <a:gd name="textAreaLeft" fmla="*/ 0 w 2266560"/>
                <a:gd name="textAreaRight" fmla="*/ 2269440 w 226656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48" name="Freeform 10"/>
            <p:cNvSpPr/>
            <p:nvPr/>
          </p:nvSpPr>
          <p:spPr>
            <a:xfrm>
              <a:off x="7205040" y="-8640"/>
              <a:ext cx="1945440" cy="6863760"/>
            </a:xfrm>
            <a:custGeom>
              <a:avLst/>
              <a:gdLst>
                <a:gd name="textAreaLeft" fmla="*/ 0 w 1945440"/>
                <a:gd name="textAreaRight" fmla="*/ 1948320 w 19454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49" name="Freeform 11"/>
            <p:cNvSpPr/>
            <p:nvPr/>
          </p:nvSpPr>
          <p:spPr>
            <a:xfrm>
              <a:off x="6638040" y="3920040"/>
              <a:ext cx="2510640" cy="2935080"/>
            </a:xfrm>
            <a:custGeom>
              <a:avLst/>
              <a:gdLst>
                <a:gd name="textAreaLeft" fmla="*/ 0 w 2510640"/>
                <a:gd name="textAreaRight" fmla="*/ 2513520 w 2510640"/>
                <a:gd name="textAreaTop" fmla="*/ 0 h 2935080"/>
                <a:gd name="textAreaBottom" fmla="*/ 2937960 h 293508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50" name="Freeform 12"/>
            <p:cNvSpPr/>
            <p:nvPr/>
          </p:nvSpPr>
          <p:spPr>
            <a:xfrm>
              <a:off x="7010280" y="-8640"/>
              <a:ext cx="2139840" cy="6863760"/>
            </a:xfrm>
            <a:custGeom>
              <a:avLst/>
              <a:gdLst>
                <a:gd name="textAreaLeft" fmla="*/ 0 w 2139840"/>
                <a:gd name="textAreaRight" fmla="*/ 2142720 w 21398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51" name="Freeform 13"/>
            <p:cNvSpPr/>
            <p:nvPr/>
          </p:nvSpPr>
          <p:spPr>
            <a:xfrm>
              <a:off x="8295840" y="-8640"/>
              <a:ext cx="854640" cy="6863760"/>
            </a:xfrm>
            <a:custGeom>
              <a:avLst/>
              <a:gdLst>
                <a:gd name="textAreaLeft" fmla="*/ 0 w 854640"/>
                <a:gd name="textAreaRight" fmla="*/ 857520 w 8546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52" name="Freeform 14"/>
            <p:cNvSpPr/>
            <p:nvPr/>
          </p:nvSpPr>
          <p:spPr>
            <a:xfrm>
              <a:off x="8094240" y="-8640"/>
              <a:ext cx="1063800" cy="6863760"/>
            </a:xfrm>
            <a:custGeom>
              <a:avLst/>
              <a:gdLst>
                <a:gd name="textAreaLeft" fmla="*/ 0 w 1063800"/>
                <a:gd name="textAreaRight" fmla="*/ 1066680 w 106380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53" name="Freeform 15"/>
            <p:cNvSpPr/>
            <p:nvPr/>
          </p:nvSpPr>
          <p:spPr>
            <a:xfrm>
              <a:off x="8068680" y="4893840"/>
              <a:ext cx="1091160" cy="1961280"/>
            </a:xfrm>
            <a:custGeom>
              <a:avLst/>
              <a:gdLst>
                <a:gd name="textAreaLeft" fmla="*/ 0 w 1091160"/>
                <a:gd name="textAreaRight" fmla="*/ 1094040 w 1091160"/>
                <a:gd name="textAreaTop" fmla="*/ 0 h 1961280"/>
                <a:gd name="textAreaBottom" fmla="*/ 1964160 h 196128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54" name="TextBox 23"/>
          <p:cNvSpPr/>
          <p:nvPr/>
        </p:nvSpPr>
        <p:spPr>
          <a:xfrm>
            <a:off x="482760" y="790200"/>
            <a:ext cx="454320" cy="581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" name="TextBox 24"/>
          <p:cNvSpPr/>
          <p:nvPr/>
        </p:nvSpPr>
        <p:spPr>
          <a:xfrm>
            <a:off x="6747840" y="2886480"/>
            <a:ext cx="454320" cy="581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PlaceHolder 1"/>
          <p:cNvSpPr>
            <a:spLocks noGrp="1"/>
          </p:cNvSpPr>
          <p:nvPr>
            <p:ph type="ftr" idx="7"/>
          </p:nvPr>
        </p:nvSpPr>
        <p:spPr>
          <a:xfrm>
            <a:off x="609480" y="6041520"/>
            <a:ext cx="462024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7" name="PlaceHolder 2"/>
          <p:cNvSpPr>
            <a:spLocks noGrp="1"/>
          </p:cNvSpPr>
          <p:nvPr>
            <p:ph type="sldNum" idx="8"/>
          </p:nvPr>
        </p:nvSpPr>
        <p:spPr>
          <a:xfrm>
            <a:off x="6444720" y="6041520"/>
            <a:ext cx="50976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319A734-1FCF-42FE-AAA7-8DD285BA9F36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dt" idx="9"/>
          </p:nvPr>
        </p:nvSpPr>
        <p:spPr>
          <a:xfrm>
            <a:off x="5405400" y="6041520"/>
            <a:ext cx="68112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roup 16"/>
          <p:cNvGrpSpPr/>
          <p:nvPr/>
        </p:nvGrpSpPr>
        <p:grpSpPr>
          <a:xfrm>
            <a:off x="-8640" y="-8640"/>
            <a:ext cx="9168480" cy="6872400"/>
            <a:chOff x="-8640" y="-8640"/>
            <a:chExt cx="9168480" cy="6872400"/>
          </a:xfrm>
        </p:grpSpPr>
        <p:sp>
          <p:nvSpPr>
            <p:cNvPr id="60" name="Freeform 6"/>
            <p:cNvSpPr/>
            <p:nvPr/>
          </p:nvSpPr>
          <p:spPr>
            <a:xfrm>
              <a:off x="-8640" y="4013280"/>
              <a:ext cx="454320" cy="2850480"/>
            </a:xfrm>
            <a:custGeom>
              <a:avLst/>
              <a:gdLst>
                <a:gd name="textAreaLeft" fmla="*/ 0 w 454320"/>
                <a:gd name="textAreaRight" fmla="*/ 457200 w 454320"/>
                <a:gd name="textAreaTop" fmla="*/ 0 h 2850480"/>
                <a:gd name="textAreaBottom" fmla="*/ 2853360 h 285048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61" name="Straight Connector 7"/>
            <p:cNvCxnSpPr/>
            <p:nvPr/>
          </p:nvCxnSpPr>
          <p:spPr>
            <a:xfrm flipV="1">
              <a:off x="5130720" y="4175280"/>
              <a:ext cx="4025160" cy="268560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62" name="Straight Connector 8"/>
            <p:cNvCxnSpPr/>
            <p:nvPr/>
          </p:nvCxnSpPr>
          <p:spPr>
            <a:xfrm>
              <a:off x="7042680" y="0"/>
              <a:ext cx="1221840" cy="6860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63" name="Freeform 9"/>
            <p:cNvSpPr/>
            <p:nvPr/>
          </p:nvSpPr>
          <p:spPr>
            <a:xfrm>
              <a:off x="6891840" y="0"/>
              <a:ext cx="2266560" cy="6863760"/>
            </a:xfrm>
            <a:custGeom>
              <a:avLst/>
              <a:gdLst>
                <a:gd name="textAreaLeft" fmla="*/ 0 w 2266560"/>
                <a:gd name="textAreaRight" fmla="*/ 2269440 w 226656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4" name="Freeform 10"/>
            <p:cNvSpPr/>
            <p:nvPr/>
          </p:nvSpPr>
          <p:spPr>
            <a:xfrm>
              <a:off x="7205040" y="-8640"/>
              <a:ext cx="1945440" cy="6863760"/>
            </a:xfrm>
            <a:custGeom>
              <a:avLst/>
              <a:gdLst>
                <a:gd name="textAreaLeft" fmla="*/ 0 w 1945440"/>
                <a:gd name="textAreaRight" fmla="*/ 1948320 w 19454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5" name="Freeform 11"/>
            <p:cNvSpPr/>
            <p:nvPr/>
          </p:nvSpPr>
          <p:spPr>
            <a:xfrm>
              <a:off x="6638040" y="3920040"/>
              <a:ext cx="2510640" cy="2935080"/>
            </a:xfrm>
            <a:custGeom>
              <a:avLst/>
              <a:gdLst>
                <a:gd name="textAreaLeft" fmla="*/ 0 w 2510640"/>
                <a:gd name="textAreaRight" fmla="*/ 2513520 w 2510640"/>
                <a:gd name="textAreaTop" fmla="*/ 0 h 2935080"/>
                <a:gd name="textAreaBottom" fmla="*/ 2937960 h 293508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6" name="Freeform 12"/>
            <p:cNvSpPr/>
            <p:nvPr/>
          </p:nvSpPr>
          <p:spPr>
            <a:xfrm>
              <a:off x="7010280" y="-8640"/>
              <a:ext cx="2139840" cy="6863760"/>
            </a:xfrm>
            <a:custGeom>
              <a:avLst/>
              <a:gdLst>
                <a:gd name="textAreaLeft" fmla="*/ 0 w 2139840"/>
                <a:gd name="textAreaRight" fmla="*/ 2142720 w 21398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7" name="Freeform 13"/>
            <p:cNvSpPr/>
            <p:nvPr/>
          </p:nvSpPr>
          <p:spPr>
            <a:xfrm>
              <a:off x="8295840" y="-8640"/>
              <a:ext cx="854640" cy="6863760"/>
            </a:xfrm>
            <a:custGeom>
              <a:avLst/>
              <a:gdLst>
                <a:gd name="textAreaLeft" fmla="*/ 0 w 854640"/>
                <a:gd name="textAreaRight" fmla="*/ 857520 w 8546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8" name="Freeform 14"/>
            <p:cNvSpPr/>
            <p:nvPr/>
          </p:nvSpPr>
          <p:spPr>
            <a:xfrm>
              <a:off x="8094240" y="-8640"/>
              <a:ext cx="1063800" cy="6863760"/>
            </a:xfrm>
            <a:custGeom>
              <a:avLst/>
              <a:gdLst>
                <a:gd name="textAreaLeft" fmla="*/ 0 w 1063800"/>
                <a:gd name="textAreaRight" fmla="*/ 1066680 w 106380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9" name="Freeform 15"/>
            <p:cNvSpPr/>
            <p:nvPr/>
          </p:nvSpPr>
          <p:spPr>
            <a:xfrm>
              <a:off x="8068680" y="4893840"/>
              <a:ext cx="1091160" cy="1961280"/>
            </a:xfrm>
            <a:custGeom>
              <a:avLst/>
              <a:gdLst>
                <a:gd name="textAreaLeft" fmla="*/ 0 w 1091160"/>
                <a:gd name="textAreaRight" fmla="*/ 1094040 w 1091160"/>
                <a:gd name="textAreaTop" fmla="*/ 0 h 1961280"/>
                <a:gd name="textAreaBottom" fmla="*/ 1964160 h 196128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70" name="PlaceHolder 1"/>
          <p:cNvSpPr>
            <a:spLocks noGrp="1"/>
          </p:cNvSpPr>
          <p:nvPr>
            <p:ph type="ftr" idx="10"/>
          </p:nvPr>
        </p:nvSpPr>
        <p:spPr>
          <a:xfrm>
            <a:off x="609480" y="6041520"/>
            <a:ext cx="462024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1" name="PlaceHolder 2"/>
          <p:cNvSpPr>
            <a:spLocks noGrp="1"/>
          </p:cNvSpPr>
          <p:nvPr>
            <p:ph type="sldNum" idx="11"/>
          </p:nvPr>
        </p:nvSpPr>
        <p:spPr>
          <a:xfrm>
            <a:off x="6444720" y="6041520"/>
            <a:ext cx="50976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BC98DF6F-9185-4CFE-99EB-6DFA8ACB573D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dt" idx="12"/>
          </p:nvPr>
        </p:nvSpPr>
        <p:spPr>
          <a:xfrm>
            <a:off x="5405400" y="6041520"/>
            <a:ext cx="68112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16"/>
          <p:cNvGrpSpPr/>
          <p:nvPr/>
        </p:nvGrpSpPr>
        <p:grpSpPr>
          <a:xfrm>
            <a:off x="-8640" y="-8640"/>
            <a:ext cx="9168480" cy="6872400"/>
            <a:chOff x="-8640" y="-8640"/>
            <a:chExt cx="9168480" cy="6872400"/>
          </a:xfrm>
        </p:grpSpPr>
        <p:sp>
          <p:nvSpPr>
            <p:cNvPr id="74" name="Freeform 6"/>
            <p:cNvSpPr/>
            <p:nvPr/>
          </p:nvSpPr>
          <p:spPr>
            <a:xfrm>
              <a:off x="-8640" y="4013280"/>
              <a:ext cx="454320" cy="2850480"/>
            </a:xfrm>
            <a:custGeom>
              <a:avLst/>
              <a:gdLst>
                <a:gd name="textAreaLeft" fmla="*/ 0 w 454320"/>
                <a:gd name="textAreaRight" fmla="*/ 457200 w 454320"/>
                <a:gd name="textAreaTop" fmla="*/ 0 h 2850480"/>
                <a:gd name="textAreaBottom" fmla="*/ 2853360 h 285048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75" name="Straight Connector 7"/>
            <p:cNvCxnSpPr/>
            <p:nvPr/>
          </p:nvCxnSpPr>
          <p:spPr>
            <a:xfrm flipV="1">
              <a:off x="5130720" y="4175280"/>
              <a:ext cx="4025160" cy="268560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76" name="Straight Connector 8"/>
            <p:cNvCxnSpPr/>
            <p:nvPr/>
          </p:nvCxnSpPr>
          <p:spPr>
            <a:xfrm>
              <a:off x="7042680" y="0"/>
              <a:ext cx="1221840" cy="6860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77" name="Freeform 9"/>
            <p:cNvSpPr/>
            <p:nvPr/>
          </p:nvSpPr>
          <p:spPr>
            <a:xfrm>
              <a:off x="6891840" y="0"/>
              <a:ext cx="2266560" cy="6863760"/>
            </a:xfrm>
            <a:custGeom>
              <a:avLst/>
              <a:gdLst>
                <a:gd name="textAreaLeft" fmla="*/ 0 w 2266560"/>
                <a:gd name="textAreaRight" fmla="*/ 2269440 w 226656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78" name="Freeform 10"/>
            <p:cNvSpPr/>
            <p:nvPr/>
          </p:nvSpPr>
          <p:spPr>
            <a:xfrm>
              <a:off x="7205040" y="-8640"/>
              <a:ext cx="1945440" cy="6863760"/>
            </a:xfrm>
            <a:custGeom>
              <a:avLst/>
              <a:gdLst>
                <a:gd name="textAreaLeft" fmla="*/ 0 w 1945440"/>
                <a:gd name="textAreaRight" fmla="*/ 1948320 w 19454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79" name="Freeform 11"/>
            <p:cNvSpPr/>
            <p:nvPr/>
          </p:nvSpPr>
          <p:spPr>
            <a:xfrm>
              <a:off x="6638040" y="3920040"/>
              <a:ext cx="2510640" cy="2935080"/>
            </a:xfrm>
            <a:custGeom>
              <a:avLst/>
              <a:gdLst>
                <a:gd name="textAreaLeft" fmla="*/ 0 w 2510640"/>
                <a:gd name="textAreaRight" fmla="*/ 2513520 w 2510640"/>
                <a:gd name="textAreaTop" fmla="*/ 0 h 2935080"/>
                <a:gd name="textAreaBottom" fmla="*/ 2937960 h 293508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80" name="Freeform 12"/>
            <p:cNvSpPr/>
            <p:nvPr/>
          </p:nvSpPr>
          <p:spPr>
            <a:xfrm>
              <a:off x="7010280" y="-8640"/>
              <a:ext cx="2139840" cy="6863760"/>
            </a:xfrm>
            <a:custGeom>
              <a:avLst/>
              <a:gdLst>
                <a:gd name="textAreaLeft" fmla="*/ 0 w 2139840"/>
                <a:gd name="textAreaRight" fmla="*/ 2142720 w 21398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81" name="Freeform 13"/>
            <p:cNvSpPr/>
            <p:nvPr/>
          </p:nvSpPr>
          <p:spPr>
            <a:xfrm>
              <a:off x="8295840" y="-8640"/>
              <a:ext cx="854640" cy="6863760"/>
            </a:xfrm>
            <a:custGeom>
              <a:avLst/>
              <a:gdLst>
                <a:gd name="textAreaLeft" fmla="*/ 0 w 854640"/>
                <a:gd name="textAreaRight" fmla="*/ 857520 w 8546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82" name="Freeform 14"/>
            <p:cNvSpPr/>
            <p:nvPr/>
          </p:nvSpPr>
          <p:spPr>
            <a:xfrm>
              <a:off x="8094240" y="-8640"/>
              <a:ext cx="1063800" cy="6863760"/>
            </a:xfrm>
            <a:custGeom>
              <a:avLst/>
              <a:gdLst>
                <a:gd name="textAreaLeft" fmla="*/ 0 w 1063800"/>
                <a:gd name="textAreaRight" fmla="*/ 1066680 w 106380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83" name="Freeform 15"/>
            <p:cNvSpPr/>
            <p:nvPr/>
          </p:nvSpPr>
          <p:spPr>
            <a:xfrm>
              <a:off x="8068680" y="4893840"/>
              <a:ext cx="1091160" cy="1961280"/>
            </a:xfrm>
            <a:custGeom>
              <a:avLst/>
              <a:gdLst>
                <a:gd name="textAreaLeft" fmla="*/ 0 w 1091160"/>
                <a:gd name="textAreaRight" fmla="*/ 1094040 w 1091160"/>
                <a:gd name="textAreaTop" fmla="*/ 0 h 1961280"/>
                <a:gd name="textAreaBottom" fmla="*/ 1964160 h 196128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84" name="TextBox 23"/>
          <p:cNvSpPr/>
          <p:nvPr/>
        </p:nvSpPr>
        <p:spPr>
          <a:xfrm>
            <a:off x="482760" y="790200"/>
            <a:ext cx="454320" cy="581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5" name="TextBox 24"/>
          <p:cNvSpPr/>
          <p:nvPr/>
        </p:nvSpPr>
        <p:spPr>
          <a:xfrm>
            <a:off x="6747840" y="2886480"/>
            <a:ext cx="454320" cy="581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6" name="PlaceHolder 1"/>
          <p:cNvSpPr>
            <a:spLocks noGrp="1"/>
          </p:cNvSpPr>
          <p:nvPr>
            <p:ph type="ftr" idx="13"/>
          </p:nvPr>
        </p:nvSpPr>
        <p:spPr>
          <a:xfrm>
            <a:off x="609480" y="6041520"/>
            <a:ext cx="462024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87" name="PlaceHolder 2"/>
          <p:cNvSpPr>
            <a:spLocks noGrp="1"/>
          </p:cNvSpPr>
          <p:nvPr>
            <p:ph type="sldNum" idx="14"/>
          </p:nvPr>
        </p:nvSpPr>
        <p:spPr>
          <a:xfrm>
            <a:off x="6444720" y="6041520"/>
            <a:ext cx="50976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88B803B-66E6-4DAF-8B6B-A6F93D7C19A3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dt" idx="15"/>
          </p:nvPr>
        </p:nvSpPr>
        <p:spPr>
          <a:xfrm>
            <a:off x="5405400" y="6041520"/>
            <a:ext cx="68112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16"/>
          <p:cNvGrpSpPr/>
          <p:nvPr/>
        </p:nvGrpSpPr>
        <p:grpSpPr>
          <a:xfrm>
            <a:off x="-8640" y="-8640"/>
            <a:ext cx="9168480" cy="6872400"/>
            <a:chOff x="-8640" y="-8640"/>
            <a:chExt cx="9168480" cy="6872400"/>
          </a:xfrm>
        </p:grpSpPr>
        <p:sp>
          <p:nvSpPr>
            <p:cNvPr id="90" name="Freeform 6"/>
            <p:cNvSpPr/>
            <p:nvPr/>
          </p:nvSpPr>
          <p:spPr>
            <a:xfrm>
              <a:off x="-8640" y="4013280"/>
              <a:ext cx="454320" cy="2850480"/>
            </a:xfrm>
            <a:custGeom>
              <a:avLst/>
              <a:gdLst>
                <a:gd name="textAreaLeft" fmla="*/ 0 w 454320"/>
                <a:gd name="textAreaRight" fmla="*/ 457200 w 454320"/>
                <a:gd name="textAreaTop" fmla="*/ 0 h 2850480"/>
                <a:gd name="textAreaBottom" fmla="*/ 2853360 h 285048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91" name="Straight Connector 7"/>
            <p:cNvCxnSpPr/>
            <p:nvPr/>
          </p:nvCxnSpPr>
          <p:spPr>
            <a:xfrm flipV="1">
              <a:off x="5130720" y="4175280"/>
              <a:ext cx="4025160" cy="268560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92" name="Straight Connector 8"/>
            <p:cNvCxnSpPr/>
            <p:nvPr/>
          </p:nvCxnSpPr>
          <p:spPr>
            <a:xfrm>
              <a:off x="7042680" y="0"/>
              <a:ext cx="1221840" cy="6860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93" name="Freeform 9"/>
            <p:cNvSpPr/>
            <p:nvPr/>
          </p:nvSpPr>
          <p:spPr>
            <a:xfrm>
              <a:off x="6891840" y="0"/>
              <a:ext cx="2266560" cy="6863760"/>
            </a:xfrm>
            <a:custGeom>
              <a:avLst/>
              <a:gdLst>
                <a:gd name="textAreaLeft" fmla="*/ 0 w 2266560"/>
                <a:gd name="textAreaRight" fmla="*/ 2269440 w 226656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4" name="Freeform 10"/>
            <p:cNvSpPr/>
            <p:nvPr/>
          </p:nvSpPr>
          <p:spPr>
            <a:xfrm>
              <a:off x="7205040" y="-8640"/>
              <a:ext cx="1945440" cy="6863760"/>
            </a:xfrm>
            <a:custGeom>
              <a:avLst/>
              <a:gdLst>
                <a:gd name="textAreaLeft" fmla="*/ 0 w 1945440"/>
                <a:gd name="textAreaRight" fmla="*/ 1948320 w 19454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5" name="Freeform 11"/>
            <p:cNvSpPr/>
            <p:nvPr/>
          </p:nvSpPr>
          <p:spPr>
            <a:xfrm>
              <a:off x="6638040" y="3920040"/>
              <a:ext cx="2510640" cy="2935080"/>
            </a:xfrm>
            <a:custGeom>
              <a:avLst/>
              <a:gdLst>
                <a:gd name="textAreaLeft" fmla="*/ 0 w 2510640"/>
                <a:gd name="textAreaRight" fmla="*/ 2513520 w 2510640"/>
                <a:gd name="textAreaTop" fmla="*/ 0 h 2935080"/>
                <a:gd name="textAreaBottom" fmla="*/ 2937960 h 293508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6" name="Freeform 12"/>
            <p:cNvSpPr/>
            <p:nvPr/>
          </p:nvSpPr>
          <p:spPr>
            <a:xfrm>
              <a:off x="7010280" y="-8640"/>
              <a:ext cx="2139840" cy="6863760"/>
            </a:xfrm>
            <a:custGeom>
              <a:avLst/>
              <a:gdLst>
                <a:gd name="textAreaLeft" fmla="*/ 0 w 2139840"/>
                <a:gd name="textAreaRight" fmla="*/ 2142720 w 21398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7" name="Freeform 13"/>
            <p:cNvSpPr/>
            <p:nvPr/>
          </p:nvSpPr>
          <p:spPr>
            <a:xfrm>
              <a:off x="8295840" y="-8640"/>
              <a:ext cx="854640" cy="6863760"/>
            </a:xfrm>
            <a:custGeom>
              <a:avLst/>
              <a:gdLst>
                <a:gd name="textAreaLeft" fmla="*/ 0 w 854640"/>
                <a:gd name="textAreaRight" fmla="*/ 857520 w 8546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8" name="Freeform 14"/>
            <p:cNvSpPr/>
            <p:nvPr/>
          </p:nvSpPr>
          <p:spPr>
            <a:xfrm>
              <a:off x="8094240" y="-8640"/>
              <a:ext cx="1063800" cy="6863760"/>
            </a:xfrm>
            <a:custGeom>
              <a:avLst/>
              <a:gdLst>
                <a:gd name="textAreaLeft" fmla="*/ 0 w 1063800"/>
                <a:gd name="textAreaRight" fmla="*/ 1066680 w 106380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9" name="Freeform 15"/>
            <p:cNvSpPr/>
            <p:nvPr/>
          </p:nvSpPr>
          <p:spPr>
            <a:xfrm>
              <a:off x="8068680" y="4893840"/>
              <a:ext cx="1091160" cy="1961280"/>
            </a:xfrm>
            <a:custGeom>
              <a:avLst/>
              <a:gdLst>
                <a:gd name="textAreaLeft" fmla="*/ 0 w 1091160"/>
                <a:gd name="textAreaRight" fmla="*/ 1094040 w 1091160"/>
                <a:gd name="textAreaTop" fmla="*/ 0 h 1961280"/>
                <a:gd name="textAreaBottom" fmla="*/ 1964160 h 196128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00" name="PlaceHolder 1"/>
          <p:cNvSpPr>
            <a:spLocks noGrp="1"/>
          </p:cNvSpPr>
          <p:nvPr>
            <p:ph type="ftr" idx="16"/>
          </p:nvPr>
        </p:nvSpPr>
        <p:spPr>
          <a:xfrm>
            <a:off x="609480" y="6041520"/>
            <a:ext cx="462024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01" name="PlaceHolder 2"/>
          <p:cNvSpPr>
            <a:spLocks noGrp="1"/>
          </p:cNvSpPr>
          <p:nvPr>
            <p:ph type="sldNum" idx="17"/>
          </p:nvPr>
        </p:nvSpPr>
        <p:spPr>
          <a:xfrm>
            <a:off x="6444720" y="6041520"/>
            <a:ext cx="50976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E409F939-A2AF-46C9-AB52-46C6FD10CE36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dt" idx="18"/>
          </p:nvPr>
        </p:nvSpPr>
        <p:spPr>
          <a:xfrm>
            <a:off x="5405400" y="6041520"/>
            <a:ext cx="68112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/>
    <p:bodyStyle/>
    <p:otherStyle/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Group 16"/>
          <p:cNvGrpSpPr/>
          <p:nvPr/>
        </p:nvGrpSpPr>
        <p:grpSpPr>
          <a:xfrm>
            <a:off x="-8640" y="-8640"/>
            <a:ext cx="9168480" cy="6872400"/>
            <a:chOff x="-8640" y="-8640"/>
            <a:chExt cx="9168480" cy="6872400"/>
          </a:xfrm>
        </p:grpSpPr>
        <p:sp>
          <p:nvSpPr>
            <p:cNvPr id="104" name="Freeform 6"/>
            <p:cNvSpPr/>
            <p:nvPr/>
          </p:nvSpPr>
          <p:spPr>
            <a:xfrm>
              <a:off x="-8640" y="4013280"/>
              <a:ext cx="454320" cy="2850480"/>
            </a:xfrm>
            <a:custGeom>
              <a:avLst/>
              <a:gdLst>
                <a:gd name="textAreaLeft" fmla="*/ 0 w 454320"/>
                <a:gd name="textAreaRight" fmla="*/ 457200 w 454320"/>
                <a:gd name="textAreaTop" fmla="*/ 0 h 2850480"/>
                <a:gd name="textAreaBottom" fmla="*/ 2853360 h 285048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05" name="Straight Connector 7"/>
            <p:cNvCxnSpPr/>
            <p:nvPr/>
          </p:nvCxnSpPr>
          <p:spPr>
            <a:xfrm flipV="1">
              <a:off x="5130720" y="4175280"/>
              <a:ext cx="4025160" cy="268560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06" name="Straight Connector 8"/>
            <p:cNvCxnSpPr/>
            <p:nvPr/>
          </p:nvCxnSpPr>
          <p:spPr>
            <a:xfrm>
              <a:off x="7042680" y="0"/>
              <a:ext cx="1221840" cy="6860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07" name="Freeform 9"/>
            <p:cNvSpPr/>
            <p:nvPr/>
          </p:nvSpPr>
          <p:spPr>
            <a:xfrm>
              <a:off x="6891840" y="0"/>
              <a:ext cx="2266560" cy="6863760"/>
            </a:xfrm>
            <a:custGeom>
              <a:avLst/>
              <a:gdLst>
                <a:gd name="textAreaLeft" fmla="*/ 0 w 2266560"/>
                <a:gd name="textAreaRight" fmla="*/ 2269440 w 226656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08" name="Freeform 10"/>
            <p:cNvSpPr/>
            <p:nvPr/>
          </p:nvSpPr>
          <p:spPr>
            <a:xfrm>
              <a:off x="7205040" y="-8640"/>
              <a:ext cx="1945440" cy="6863760"/>
            </a:xfrm>
            <a:custGeom>
              <a:avLst/>
              <a:gdLst>
                <a:gd name="textAreaLeft" fmla="*/ 0 w 1945440"/>
                <a:gd name="textAreaRight" fmla="*/ 1948320 w 19454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09" name="Freeform 11"/>
            <p:cNvSpPr/>
            <p:nvPr/>
          </p:nvSpPr>
          <p:spPr>
            <a:xfrm>
              <a:off x="6638040" y="3920040"/>
              <a:ext cx="2510640" cy="2935080"/>
            </a:xfrm>
            <a:custGeom>
              <a:avLst/>
              <a:gdLst>
                <a:gd name="textAreaLeft" fmla="*/ 0 w 2510640"/>
                <a:gd name="textAreaRight" fmla="*/ 2513520 w 2510640"/>
                <a:gd name="textAreaTop" fmla="*/ 0 h 2935080"/>
                <a:gd name="textAreaBottom" fmla="*/ 2937960 h 293508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10" name="Freeform 12"/>
            <p:cNvSpPr/>
            <p:nvPr/>
          </p:nvSpPr>
          <p:spPr>
            <a:xfrm>
              <a:off x="7010280" y="-8640"/>
              <a:ext cx="2139840" cy="6863760"/>
            </a:xfrm>
            <a:custGeom>
              <a:avLst/>
              <a:gdLst>
                <a:gd name="textAreaLeft" fmla="*/ 0 w 2139840"/>
                <a:gd name="textAreaRight" fmla="*/ 2142720 w 21398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11" name="Freeform 13"/>
            <p:cNvSpPr/>
            <p:nvPr/>
          </p:nvSpPr>
          <p:spPr>
            <a:xfrm>
              <a:off x="8295840" y="-8640"/>
              <a:ext cx="854640" cy="6863760"/>
            </a:xfrm>
            <a:custGeom>
              <a:avLst/>
              <a:gdLst>
                <a:gd name="textAreaLeft" fmla="*/ 0 w 854640"/>
                <a:gd name="textAreaRight" fmla="*/ 857520 w 8546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12" name="Freeform 14"/>
            <p:cNvSpPr/>
            <p:nvPr/>
          </p:nvSpPr>
          <p:spPr>
            <a:xfrm>
              <a:off x="8094240" y="-8640"/>
              <a:ext cx="1063800" cy="6863760"/>
            </a:xfrm>
            <a:custGeom>
              <a:avLst/>
              <a:gdLst>
                <a:gd name="textAreaLeft" fmla="*/ 0 w 1063800"/>
                <a:gd name="textAreaRight" fmla="*/ 1066680 w 106380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13" name="Freeform 15"/>
            <p:cNvSpPr/>
            <p:nvPr/>
          </p:nvSpPr>
          <p:spPr>
            <a:xfrm>
              <a:off x="8068680" y="4893840"/>
              <a:ext cx="1091160" cy="1961280"/>
            </a:xfrm>
            <a:custGeom>
              <a:avLst/>
              <a:gdLst>
                <a:gd name="textAreaLeft" fmla="*/ 0 w 1091160"/>
                <a:gd name="textAreaRight" fmla="*/ 1094040 w 1091160"/>
                <a:gd name="textAreaTop" fmla="*/ 0 h 1961280"/>
                <a:gd name="textAreaBottom" fmla="*/ 1964160 h 196128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14" name="PlaceHolder 1"/>
          <p:cNvSpPr>
            <a:spLocks noGrp="1"/>
          </p:cNvSpPr>
          <p:nvPr>
            <p:ph type="ftr" idx="19"/>
          </p:nvPr>
        </p:nvSpPr>
        <p:spPr>
          <a:xfrm>
            <a:off x="609480" y="6041520"/>
            <a:ext cx="462024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15" name="PlaceHolder 2"/>
          <p:cNvSpPr>
            <a:spLocks noGrp="1"/>
          </p:cNvSpPr>
          <p:nvPr>
            <p:ph type="sldNum" idx="20"/>
          </p:nvPr>
        </p:nvSpPr>
        <p:spPr>
          <a:xfrm>
            <a:off x="6444720" y="6041520"/>
            <a:ext cx="50976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8BC80D19-8F57-4039-B35E-B95AD3158A99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dt" idx="21"/>
          </p:nvPr>
        </p:nvSpPr>
        <p:spPr>
          <a:xfrm>
            <a:off x="5405400" y="6041520"/>
            <a:ext cx="68112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/>
    <p:bodyStyle/>
    <p:otherStyle/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" name="Group 16"/>
          <p:cNvGrpSpPr/>
          <p:nvPr/>
        </p:nvGrpSpPr>
        <p:grpSpPr>
          <a:xfrm>
            <a:off x="-8640" y="-8640"/>
            <a:ext cx="9168480" cy="6872400"/>
            <a:chOff x="-8640" y="-8640"/>
            <a:chExt cx="9168480" cy="6872400"/>
          </a:xfrm>
        </p:grpSpPr>
        <p:sp>
          <p:nvSpPr>
            <p:cNvPr id="118" name="Freeform 6"/>
            <p:cNvSpPr/>
            <p:nvPr/>
          </p:nvSpPr>
          <p:spPr>
            <a:xfrm>
              <a:off x="-8640" y="4013280"/>
              <a:ext cx="454320" cy="2850480"/>
            </a:xfrm>
            <a:custGeom>
              <a:avLst/>
              <a:gdLst>
                <a:gd name="textAreaLeft" fmla="*/ 0 w 454320"/>
                <a:gd name="textAreaRight" fmla="*/ 457200 w 454320"/>
                <a:gd name="textAreaTop" fmla="*/ 0 h 2850480"/>
                <a:gd name="textAreaBottom" fmla="*/ 2853360 h 285048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19" name="Straight Connector 7"/>
            <p:cNvCxnSpPr/>
            <p:nvPr/>
          </p:nvCxnSpPr>
          <p:spPr>
            <a:xfrm flipV="1">
              <a:off x="5130720" y="4175280"/>
              <a:ext cx="4025160" cy="268560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20" name="Straight Connector 8"/>
            <p:cNvCxnSpPr/>
            <p:nvPr/>
          </p:nvCxnSpPr>
          <p:spPr>
            <a:xfrm>
              <a:off x="7042680" y="0"/>
              <a:ext cx="1221840" cy="6860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21" name="Freeform 9"/>
            <p:cNvSpPr/>
            <p:nvPr/>
          </p:nvSpPr>
          <p:spPr>
            <a:xfrm>
              <a:off x="6891840" y="0"/>
              <a:ext cx="2266560" cy="6863760"/>
            </a:xfrm>
            <a:custGeom>
              <a:avLst/>
              <a:gdLst>
                <a:gd name="textAreaLeft" fmla="*/ 0 w 2266560"/>
                <a:gd name="textAreaRight" fmla="*/ 2269440 w 226656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2" name="Freeform 10"/>
            <p:cNvSpPr/>
            <p:nvPr/>
          </p:nvSpPr>
          <p:spPr>
            <a:xfrm>
              <a:off x="7205040" y="-8640"/>
              <a:ext cx="1945440" cy="6863760"/>
            </a:xfrm>
            <a:custGeom>
              <a:avLst/>
              <a:gdLst>
                <a:gd name="textAreaLeft" fmla="*/ 0 w 1945440"/>
                <a:gd name="textAreaRight" fmla="*/ 1948320 w 19454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3" name="Freeform 11"/>
            <p:cNvSpPr/>
            <p:nvPr/>
          </p:nvSpPr>
          <p:spPr>
            <a:xfrm>
              <a:off x="6638040" y="3920040"/>
              <a:ext cx="2510640" cy="2935080"/>
            </a:xfrm>
            <a:custGeom>
              <a:avLst/>
              <a:gdLst>
                <a:gd name="textAreaLeft" fmla="*/ 0 w 2510640"/>
                <a:gd name="textAreaRight" fmla="*/ 2513520 w 2510640"/>
                <a:gd name="textAreaTop" fmla="*/ 0 h 2935080"/>
                <a:gd name="textAreaBottom" fmla="*/ 2937960 h 293508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4" name="Freeform 12"/>
            <p:cNvSpPr/>
            <p:nvPr/>
          </p:nvSpPr>
          <p:spPr>
            <a:xfrm>
              <a:off x="7010280" y="-8640"/>
              <a:ext cx="2139840" cy="6863760"/>
            </a:xfrm>
            <a:custGeom>
              <a:avLst/>
              <a:gdLst>
                <a:gd name="textAreaLeft" fmla="*/ 0 w 2139840"/>
                <a:gd name="textAreaRight" fmla="*/ 2142720 w 21398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5" name="Freeform 13"/>
            <p:cNvSpPr/>
            <p:nvPr/>
          </p:nvSpPr>
          <p:spPr>
            <a:xfrm>
              <a:off x="8295840" y="-8640"/>
              <a:ext cx="854640" cy="6863760"/>
            </a:xfrm>
            <a:custGeom>
              <a:avLst/>
              <a:gdLst>
                <a:gd name="textAreaLeft" fmla="*/ 0 w 854640"/>
                <a:gd name="textAreaRight" fmla="*/ 857520 w 8546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6" name="Freeform 14"/>
            <p:cNvSpPr/>
            <p:nvPr/>
          </p:nvSpPr>
          <p:spPr>
            <a:xfrm>
              <a:off x="8094240" y="-8640"/>
              <a:ext cx="1063800" cy="6863760"/>
            </a:xfrm>
            <a:custGeom>
              <a:avLst/>
              <a:gdLst>
                <a:gd name="textAreaLeft" fmla="*/ 0 w 1063800"/>
                <a:gd name="textAreaRight" fmla="*/ 1066680 w 106380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7" name="Freeform 15"/>
            <p:cNvSpPr/>
            <p:nvPr/>
          </p:nvSpPr>
          <p:spPr>
            <a:xfrm>
              <a:off x="8068680" y="4893840"/>
              <a:ext cx="1091160" cy="1961280"/>
            </a:xfrm>
            <a:custGeom>
              <a:avLst/>
              <a:gdLst>
                <a:gd name="textAreaLeft" fmla="*/ 0 w 1091160"/>
                <a:gd name="textAreaRight" fmla="*/ 1094040 w 1091160"/>
                <a:gd name="textAreaTop" fmla="*/ 0 h 1961280"/>
                <a:gd name="textAreaBottom" fmla="*/ 1964160 h 196128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28" name="PlaceHolder 1"/>
          <p:cNvSpPr>
            <a:spLocks noGrp="1"/>
          </p:cNvSpPr>
          <p:nvPr>
            <p:ph type="ftr" idx="22"/>
          </p:nvPr>
        </p:nvSpPr>
        <p:spPr>
          <a:xfrm>
            <a:off x="609480" y="6041520"/>
            <a:ext cx="462024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29" name="PlaceHolder 2"/>
          <p:cNvSpPr>
            <a:spLocks noGrp="1"/>
          </p:cNvSpPr>
          <p:nvPr>
            <p:ph type="sldNum" idx="23"/>
          </p:nvPr>
        </p:nvSpPr>
        <p:spPr>
          <a:xfrm>
            <a:off x="6444720" y="6041520"/>
            <a:ext cx="50976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4D1F0969-9557-437B-B60D-73E57BE12CCA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30" name="PlaceHolder 3"/>
          <p:cNvSpPr>
            <a:spLocks noGrp="1"/>
          </p:cNvSpPr>
          <p:nvPr>
            <p:ph type="dt" idx="24"/>
          </p:nvPr>
        </p:nvSpPr>
        <p:spPr>
          <a:xfrm>
            <a:off x="5405400" y="6041520"/>
            <a:ext cx="68112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/>
    <p:bodyStyle/>
    <p:otherStyle/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" name="Group 16"/>
          <p:cNvGrpSpPr/>
          <p:nvPr/>
        </p:nvGrpSpPr>
        <p:grpSpPr>
          <a:xfrm>
            <a:off x="-8640" y="-8640"/>
            <a:ext cx="9168480" cy="6872400"/>
            <a:chOff x="-8640" y="-8640"/>
            <a:chExt cx="9168480" cy="6872400"/>
          </a:xfrm>
        </p:grpSpPr>
        <p:sp>
          <p:nvSpPr>
            <p:cNvPr id="132" name="Freeform 6"/>
            <p:cNvSpPr/>
            <p:nvPr/>
          </p:nvSpPr>
          <p:spPr>
            <a:xfrm>
              <a:off x="-8640" y="4013280"/>
              <a:ext cx="454320" cy="2850480"/>
            </a:xfrm>
            <a:custGeom>
              <a:avLst/>
              <a:gdLst>
                <a:gd name="textAreaLeft" fmla="*/ 0 w 454320"/>
                <a:gd name="textAreaRight" fmla="*/ 457200 w 454320"/>
                <a:gd name="textAreaTop" fmla="*/ 0 h 2850480"/>
                <a:gd name="textAreaBottom" fmla="*/ 2853360 h 285048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33" name="Straight Connector 7"/>
            <p:cNvCxnSpPr/>
            <p:nvPr/>
          </p:nvCxnSpPr>
          <p:spPr>
            <a:xfrm flipV="1">
              <a:off x="5130720" y="4175280"/>
              <a:ext cx="4025160" cy="268560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34" name="Straight Connector 8"/>
            <p:cNvCxnSpPr/>
            <p:nvPr/>
          </p:nvCxnSpPr>
          <p:spPr>
            <a:xfrm>
              <a:off x="7042680" y="0"/>
              <a:ext cx="1221840" cy="6860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35" name="Freeform 9"/>
            <p:cNvSpPr/>
            <p:nvPr/>
          </p:nvSpPr>
          <p:spPr>
            <a:xfrm>
              <a:off x="6891840" y="0"/>
              <a:ext cx="2266560" cy="6863760"/>
            </a:xfrm>
            <a:custGeom>
              <a:avLst/>
              <a:gdLst>
                <a:gd name="textAreaLeft" fmla="*/ 0 w 2266560"/>
                <a:gd name="textAreaRight" fmla="*/ 2269440 w 226656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36" name="Freeform 10"/>
            <p:cNvSpPr/>
            <p:nvPr/>
          </p:nvSpPr>
          <p:spPr>
            <a:xfrm>
              <a:off x="7205040" y="-8640"/>
              <a:ext cx="1945440" cy="6863760"/>
            </a:xfrm>
            <a:custGeom>
              <a:avLst/>
              <a:gdLst>
                <a:gd name="textAreaLeft" fmla="*/ 0 w 1945440"/>
                <a:gd name="textAreaRight" fmla="*/ 1948320 w 19454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37" name="Freeform 11"/>
            <p:cNvSpPr/>
            <p:nvPr/>
          </p:nvSpPr>
          <p:spPr>
            <a:xfrm>
              <a:off x="6638040" y="3920040"/>
              <a:ext cx="2510640" cy="2935080"/>
            </a:xfrm>
            <a:custGeom>
              <a:avLst/>
              <a:gdLst>
                <a:gd name="textAreaLeft" fmla="*/ 0 w 2510640"/>
                <a:gd name="textAreaRight" fmla="*/ 2513520 w 2510640"/>
                <a:gd name="textAreaTop" fmla="*/ 0 h 2935080"/>
                <a:gd name="textAreaBottom" fmla="*/ 2937960 h 293508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38" name="Freeform 12"/>
            <p:cNvSpPr/>
            <p:nvPr/>
          </p:nvSpPr>
          <p:spPr>
            <a:xfrm>
              <a:off x="7010280" y="-8640"/>
              <a:ext cx="2139840" cy="6863760"/>
            </a:xfrm>
            <a:custGeom>
              <a:avLst/>
              <a:gdLst>
                <a:gd name="textAreaLeft" fmla="*/ 0 w 2139840"/>
                <a:gd name="textAreaRight" fmla="*/ 2142720 w 21398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39" name="Freeform 13"/>
            <p:cNvSpPr/>
            <p:nvPr/>
          </p:nvSpPr>
          <p:spPr>
            <a:xfrm>
              <a:off x="8295840" y="-8640"/>
              <a:ext cx="854640" cy="6863760"/>
            </a:xfrm>
            <a:custGeom>
              <a:avLst/>
              <a:gdLst>
                <a:gd name="textAreaLeft" fmla="*/ 0 w 854640"/>
                <a:gd name="textAreaRight" fmla="*/ 857520 w 85464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40" name="Freeform 14"/>
            <p:cNvSpPr/>
            <p:nvPr/>
          </p:nvSpPr>
          <p:spPr>
            <a:xfrm>
              <a:off x="8094240" y="-8640"/>
              <a:ext cx="1063800" cy="6863760"/>
            </a:xfrm>
            <a:custGeom>
              <a:avLst/>
              <a:gdLst>
                <a:gd name="textAreaLeft" fmla="*/ 0 w 1063800"/>
                <a:gd name="textAreaRight" fmla="*/ 1066680 w 1063800"/>
                <a:gd name="textAreaTop" fmla="*/ 0 h 6863760"/>
                <a:gd name="textAreaBottom" fmla="*/ 6866640 h 686376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41" name="Freeform 15"/>
            <p:cNvSpPr/>
            <p:nvPr/>
          </p:nvSpPr>
          <p:spPr>
            <a:xfrm>
              <a:off x="8068680" y="4893840"/>
              <a:ext cx="1091160" cy="1961280"/>
            </a:xfrm>
            <a:custGeom>
              <a:avLst/>
              <a:gdLst>
                <a:gd name="textAreaLeft" fmla="*/ 0 w 1091160"/>
                <a:gd name="textAreaRight" fmla="*/ 1094040 w 1091160"/>
                <a:gd name="textAreaTop" fmla="*/ 0 h 1961280"/>
                <a:gd name="textAreaBottom" fmla="*/ 1964160 h 196128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</a:p>
        </p:txBody>
      </p:sp>
      <p:sp>
        <p:nvSpPr>
          <p:cNvPr id="144" name="PlaceHolder 3"/>
          <p:cNvSpPr>
            <a:spLocks noGrp="1"/>
          </p:cNvSpPr>
          <p:nvPr>
            <p:ph type="ftr" idx="25"/>
          </p:nvPr>
        </p:nvSpPr>
        <p:spPr>
          <a:xfrm>
            <a:off x="609480" y="6041520"/>
            <a:ext cx="462024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45" name="PlaceHolder 4"/>
          <p:cNvSpPr>
            <a:spLocks noGrp="1"/>
          </p:cNvSpPr>
          <p:nvPr>
            <p:ph type="sldNum" idx="26"/>
          </p:nvPr>
        </p:nvSpPr>
        <p:spPr>
          <a:xfrm>
            <a:off x="6444720" y="6041520"/>
            <a:ext cx="50976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F22A3045-B1F0-44B0-8BCA-FD800B930925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46" name="PlaceHolder 5"/>
          <p:cNvSpPr>
            <a:spLocks noGrp="1"/>
          </p:cNvSpPr>
          <p:nvPr>
            <p:ph type="dt" idx="27"/>
          </p:nvPr>
        </p:nvSpPr>
        <p:spPr>
          <a:xfrm>
            <a:off x="5405400" y="6041520"/>
            <a:ext cx="681120" cy="36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PlaceHolder 1"/>
          <p:cNvSpPr>
            <a:spLocks noGrp="1"/>
          </p:cNvSpPr>
          <p:nvPr>
            <p:ph type="title"/>
          </p:nvPr>
        </p:nvSpPr>
        <p:spPr>
          <a:xfrm>
            <a:off x="-288360" y="2520000"/>
            <a:ext cx="8566200" cy="2805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algn="ctr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32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ІНОЗЕМНА  МОВА </a:t>
            </a:r>
            <a:r>
              <a:rPr sz="3200"/>
              <a:t/>
            </a:r>
            <a:br>
              <a:rPr sz="3200"/>
            </a:br>
            <a:r>
              <a:rPr lang="uk-UA" sz="32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ЗА</a:t>
            </a:r>
            <a:r>
              <a:rPr sz="3200"/>
              <a:t/>
            </a:r>
            <a:br>
              <a:rPr sz="3200"/>
            </a:br>
            <a:r>
              <a:rPr lang="uk-UA" sz="32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ПРОФЕСІЙНИМ СПРЯМУВАННЯМ</a:t>
            </a:r>
            <a:r>
              <a:rPr sz="3200"/>
              <a:t/>
            </a:r>
            <a:br>
              <a:rPr sz="3200"/>
            </a:br>
            <a:endParaRPr lang="uk-UA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59" name="PlaceHolder 2"/>
          <p:cNvSpPr>
            <a:spLocks noGrp="1"/>
          </p:cNvSpPr>
          <p:nvPr>
            <p:ph type="subTitle"/>
          </p:nvPr>
        </p:nvSpPr>
        <p:spPr>
          <a:xfrm>
            <a:off x="360000" y="540000"/>
            <a:ext cx="8060040" cy="3091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ТЕРНОПІЛЬСЬКИЙ ФАХОВИЙ КОЛЕДЖ </a:t>
            </a: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ХАРЧОВИХ ТЕХНОЛОГІЙ І ТОРГІВЛІ</a:t>
            </a: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ЦИКЛОВА КОМІСІЯ СОЦІАЛЬНО-ГУМАНІТАРНИХ ДИСЦИПЛІН</a:t>
            </a: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24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СИЛАБУС</a:t>
            </a:r>
            <a:endParaRPr lang="uk-UA" sz="2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24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ОСВІТНЬОГО  КОМПОНЕНТА</a:t>
            </a:r>
            <a:endParaRPr lang="uk-UA" sz="2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TextBox 8"/>
          <p:cNvSpPr/>
          <p:nvPr/>
        </p:nvSpPr>
        <p:spPr>
          <a:xfrm>
            <a:off x="1835640" y="188640"/>
            <a:ext cx="45882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КРИТЕРІЇ ОЦІНЮВАННЯ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6" name="TextBox 4"/>
          <p:cNvSpPr/>
          <p:nvPr/>
        </p:nvSpPr>
        <p:spPr>
          <a:xfrm>
            <a:off x="323640" y="689760"/>
            <a:ext cx="6694920" cy="5634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 defTabSz="457200">
              <a:lnSpc>
                <a:spcPct val="100000"/>
              </a:lnSpc>
            </a:pPr>
            <a:r>
              <a:rPr lang="uk-UA" sz="14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♦ </a:t>
            </a: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Оцінка </a:t>
            </a: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«відмінно»</a:t>
            </a: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1600" algn="just" defTabSz="457200">
              <a:lnSpc>
                <a:spcPct val="100000"/>
              </a:lnSpc>
            </a:pP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Здобувач освіти отримує за відмінне знання нового лексичного матеріалу; за самостійний, логічний, граматично правильний усний і письмовий переказ прочитаного тексту із максимальним застосуванням нових слів та виразів; за фонетично правильне читання й грамотний переклад уривку із прочитаного тексту; за повні усні відповіді з використанням інформації з додаткових джерел на аудиторних заняттях; відмінне виконання письмових робіт (диктантів, перекладів, тестових завдань) і ставиться за широкі й системні знання теоретичного і практичного матеріалу з фонетики, лексики та граматики іноземної мови.</a:t>
            </a: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1600" defTabSz="457200">
              <a:lnSpc>
                <a:spcPct val="100000"/>
              </a:lnSpc>
            </a:pP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	</a:t>
            </a: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1600" algn="just" defTabSz="457200">
              <a:lnSpc>
                <a:spcPct val="100000"/>
              </a:lnSpc>
            </a:pP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1600" algn="just" defTabSz="457200">
              <a:lnSpc>
                <a:spcPct val="100000"/>
              </a:lnSpc>
            </a:pP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♦ Оцінка </a:t>
            </a: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«добре»</a:t>
            </a: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1600" algn="just" defTabSz="457200">
              <a:lnSpc>
                <a:spcPct val="100000"/>
              </a:lnSpc>
            </a:pP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Здобувач освіти отримує за хороше знання нового лексичного матеріалу; за самостійний, логічний, граматично правильний усний і письмовий переказ прочитаного тексту із середнім застосуванням нових слів та виразів; за фонетично правильне читання й досить грамотний переклад уривку із прочитаного тексту; за повні усні відповіді на аудиторних заняттях; досить добре виконання письмових робіт (диктантів, перекладів, тестових завдань) і ставиться за хороші знання теоретичного і практичного матеріалу з фонетики, лексики та граматики іноземної мови.	</a:t>
            </a: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1600" algn="just" defTabSz="457200">
              <a:lnSpc>
                <a:spcPct val="100000"/>
              </a:lnSpc>
            </a:pPr>
            <a:endParaRPr lang="uk-UA" sz="1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1600" algn="just" defTabSz="457200">
              <a:lnSpc>
                <a:spcPct val="100000"/>
              </a:lnSpc>
            </a:pPr>
            <a:endParaRPr lang="uk-UA" sz="1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TextBox 8"/>
          <p:cNvSpPr/>
          <p:nvPr/>
        </p:nvSpPr>
        <p:spPr>
          <a:xfrm>
            <a:off x="1835640" y="188640"/>
            <a:ext cx="45882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КРИТЕРІЇ ОЦІНЮВАННЯ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8" name="TextBox 4"/>
          <p:cNvSpPr/>
          <p:nvPr/>
        </p:nvSpPr>
        <p:spPr>
          <a:xfrm>
            <a:off x="288000" y="680040"/>
            <a:ext cx="6910560" cy="4933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 defTabSz="457200">
              <a:lnSpc>
                <a:spcPct val="100000"/>
              </a:lnSpc>
            </a:pPr>
            <a:endParaRPr lang="uk-UA" sz="1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4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♦ </a:t>
            </a: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Оцінка </a:t>
            </a: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«задовільно»</a:t>
            </a: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Здобувач освіти отримує за базове знання нового лексичного матеріалу; за самостійний, загалом граматично правильний усний і письмовий переказ прочитаного тексту з мінімальним застосуванням нових слів та виразів; за фонетично правильне в загальному читання й грамотний переклад уривку із прочитаного тексту; за неповні усні відповіді на аудиторних заняттях; задовільне виконання письмових робіт (диктантів, перекладів, тестових завдань) і ставиться за знання базових питань теоретичного і практичного матеріалу з фонетики, лексики та граматики іноземної мови.	</a:t>
            </a: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♦ Оцінка </a:t>
            </a: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«незадовільно»</a:t>
            </a: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Здобувач освіти отримує за незнання базового нового лексичного матеріалу; за граматично неправильний усний і письмовий переказ прочитаного тексту без мінімального застосування нових слів та виразів; за фонетично неправильне в загальному читання й неграмотний переклад уривку із прочитаного тексту; за неповні усні відповіді на аудиторних заняттях; незадовільне написання письмових робіт (диктантів, перекладів, тестових завдань) і ставиться за незнання базових питань теоретичного і практичного матеріалу з фонетики, лексики та граматики іноземної мови.	</a:t>
            </a: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Прямоугольник 2"/>
          <p:cNvSpPr/>
          <p:nvPr/>
        </p:nvSpPr>
        <p:spPr>
          <a:xfrm>
            <a:off x="181080" y="720000"/>
            <a:ext cx="7378920" cy="5833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r>
              <a:rPr lang="uk-UA" sz="1800" b="0" u="none" strike="noStrik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Качур І. В. Англійська мова для професійного спілкування: навч. посіб. / І. В. Качур. – Київ: Центр учбової літератури, 2019. – 288 с.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  <a:ea typeface="Microsoft YaHei"/>
            </a:endParaRPr>
          </a:p>
          <a:p>
            <a:pPr defTabSz="457200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r>
              <a:rPr lang="uk-UA" sz="1800" b="0" u="none" strike="noStrik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Evans V., Dooley J., Hayley R. Career Paths: Cooking. – Express Publishing, 2023. – 108 p.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  <a:ea typeface="Microsoft YaHei"/>
            </a:endParaRPr>
          </a:p>
          <a:p>
            <a:pPr defTabSz="457200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r>
              <a:rPr lang="uk-UA" sz="1800" b="0" u="none" strike="noStrik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Duckworth M., Alexander O. English for the Food Industry. – Oxford University Press, 2018. – 112 p.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  <a:ea typeface="Microsoft YaHei"/>
            </a:endParaRPr>
          </a:p>
          <a:p>
            <a:pPr defTabSz="457200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r>
              <a:rPr lang="uk-UA" sz="1800" b="0" u="none" strike="noStrik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Oxford English for Careers: Food Technology. – Oxford University Press, 2020. – 95 p.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  <a:ea typeface="Microsoft YaHei"/>
            </a:endParaRPr>
          </a:p>
          <a:p>
            <a:pPr defTabSz="457200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r>
              <a:rPr lang="uk-UA" sz="1800" b="0" u="none" strike="noStrik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Гуменюк Н. М. Англійська мова для студентів харчових спеціальностей: навч. посіб. – Львів: ЛНУВМБТ імені С. З. Гжицького, 2020. – 140 с.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  <a:ea typeface="Microsoft YaHei"/>
            </a:endParaRPr>
          </a:p>
          <a:p>
            <a:pPr defTabSz="457200">
              <a:lnSpc>
                <a:spcPct val="100000"/>
              </a:lnSpc>
              <a:spcBef>
                <a:spcPts val="850"/>
              </a:spcBef>
              <a:spcAft>
                <a:spcPts val="850"/>
              </a:spcAft>
            </a:pPr>
            <a:r>
              <a:rPr lang="uk-UA" sz="1800" b="0" u="none" strike="noStrik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Ільїна Т. П. Англійська мова за професійним спрямуванням: харчова промисловість / Т. П. Ільїна. – Харків: НТУ «ХПІ», 2021. – 136 с.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  <a:ea typeface="Microsoft YaHei"/>
            </a:endParaRPr>
          </a:p>
          <a:p>
            <a:pPr>
              <a:lnSpc>
                <a:spcPct val="100000"/>
              </a:lnSpc>
              <a:spcBef>
                <a:spcPts val="850"/>
              </a:spcBef>
              <a:spcAft>
                <a:spcPts val="850"/>
              </a:spcAft>
            </a:pPr>
            <a:r>
              <a:rPr lang="uk-UA" sz="1800" b="0" u="none" strike="noStrik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Deutsch für Bäcker und Konditoren: Fachsprachliches Lehrbuch für die Ausbildung / A. Müller, C. Lehmann. – Verlag Europa-Lehrmittel, 2020.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  <a:ea typeface="Microsoft YaHei"/>
            </a:endParaRPr>
          </a:p>
          <a:p>
            <a:pPr>
              <a:lnSpc>
                <a:spcPct val="100000"/>
              </a:lnSpc>
              <a:spcBef>
                <a:spcPts val="850"/>
              </a:spcBef>
              <a:spcAft>
                <a:spcPts val="850"/>
              </a:spcAft>
            </a:pPr>
            <a:r>
              <a:rPr lang="uk-UA" sz="1800" b="0" u="none" strike="noStrik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Berufsfeld Bäckerei: Deutsch für den Beruf / U. Koch. – Klett Verlag, 2019.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  <a:ea typeface="Microsoft YaHei"/>
            </a:endParaRPr>
          </a:p>
          <a:p>
            <a:pPr>
              <a:lnSpc>
                <a:spcPct val="100000"/>
              </a:lnSpc>
              <a:spcBef>
                <a:spcPts val="850"/>
              </a:spcBef>
              <a:spcAft>
                <a:spcPts val="850"/>
              </a:spcAft>
            </a:pPr>
            <a:r>
              <a:rPr lang="uk-UA" sz="1800" b="0" u="none" strike="noStrik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Deutsch im Beruf – Lebensmitteltechnik mit Schwerpunkt Backwaren / E. Schäfer. – Schubert Verlag, 2022.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  <a:ea typeface="Microsoft YaHei"/>
            </a:endParaRPr>
          </a:p>
        </p:txBody>
      </p:sp>
      <p:sp>
        <p:nvSpPr>
          <p:cNvPr id="280" name="TextBox 3"/>
          <p:cNvSpPr/>
          <p:nvPr/>
        </p:nvSpPr>
        <p:spPr>
          <a:xfrm>
            <a:off x="1711800" y="20520"/>
            <a:ext cx="4588200" cy="699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РЕКОМЕНДОВАНІ ДЖЕРЕЛА ІНФОРМАЦІЇ</a:t>
            </a:r>
            <a:endParaRPr lang="uk-UA" sz="2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PlaceHolder 1"/>
          <p:cNvSpPr>
            <a:spLocks noGrp="1"/>
          </p:cNvSpPr>
          <p:nvPr>
            <p:ph type="title"/>
          </p:nvPr>
        </p:nvSpPr>
        <p:spPr>
          <a:xfrm>
            <a:off x="107640" y="260640"/>
            <a:ext cx="8226720" cy="2798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ctr">
              <a:buNone/>
            </a:pP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261" name="Таблица 3"/>
          <p:cNvGraphicFramePr/>
          <p:nvPr/>
        </p:nvGraphicFramePr>
        <p:xfrm>
          <a:off x="-360" y="0"/>
          <a:ext cx="9143640" cy="7502760"/>
        </p:xfrm>
        <a:graphic>
          <a:graphicData uri="http://schemas.openxmlformats.org/drawingml/2006/table">
            <a:tbl>
              <a:tblPr/>
              <a:tblGrid>
                <a:gridCol w="2342520"/>
                <a:gridCol w="3885480"/>
                <a:gridCol w="2915640"/>
              </a:tblGrid>
              <a:tr h="661680">
                <a:tc rowSpan="3">
                  <a:txBody>
                    <a:bodyPr/>
                    <a:lstStyle/>
                    <a:p>
                      <a:endParaRPr lang="uk-UA" sz="1800" b="1" u="none" strike="noStrike">
                        <a:solidFill>
                          <a:schemeClr val="lt1"/>
                        </a:solidFill>
                        <a:uFillTx/>
                        <a:latin typeface="Trebuchet M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/>
                        </a:rPr>
                        <a:t>ГАЛУЗЬ ЗНАНЬ 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/>
                        </a:rPr>
                        <a:t>18 ВИРОБНИЦТВО ТА ТЕХНОЛОГІЇ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6168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Спеціальність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181 ХАРЧОВІ ТЕХНОЛОГІЇ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81612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Освітньо - професійна програма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ВИРОБНИЦТВО ХЛІБА, КОНДИТЕРСЬКИХ, МАКАРОННИХ ВИРОБІВ І ХАРЧОКОНЦЕНТРАТІВ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1680">
                <a:tc rowSpan="7"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ТЕХНОЛОГІЧНЕ ВІДДІЛЕННЯ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Освітньо - професійний ступінь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фаховий молодший бакалавр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6168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Статус освітнього компонента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обов’язковий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8340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Мова викладання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Англійська, німецька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5720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Кількість кредитів ЄКТС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 4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168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Розподіл за видами занять та годинами навчання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120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151272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аудиторні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лекційні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практичні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семінарські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самостійна робота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80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-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80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-</a:t>
                      </a: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40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800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Форма підсумкового контролю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залік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62" name="Picture 2"/>
          <p:cNvPicPr/>
          <p:nvPr/>
        </p:nvPicPr>
        <p:blipFill>
          <a:blip r:embed="rId2"/>
          <a:stretch/>
        </p:blipFill>
        <p:spPr>
          <a:xfrm>
            <a:off x="251640" y="404640"/>
            <a:ext cx="1725480" cy="15796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Прямоугольник 3"/>
          <p:cNvSpPr/>
          <p:nvPr/>
        </p:nvSpPr>
        <p:spPr>
          <a:xfrm>
            <a:off x="288000" y="122760"/>
            <a:ext cx="6909840" cy="7076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Мета: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Метою вивчення навчальної дисципліни «Іноземна мова за професійним спрямуванням» є всебічний розвиток іншомовної комунікативної компетенції здобувачів освіти з урахуванням особливостей майбутньої професійної діяльності. Це передбачає формування і вдосконалення навичок усного та писемного мовлення, аудіювання і читання іноземною мовою в межах професійно орієнтованих тем, необхідних для ефективного спілкування в академічному, виробничому та міжкультурному середовищі. Особлива увага приділяється оволодінню фаховою термінологією, розвиткові мовленнєвих стратегій, які забезпечують успішну професійну комунікацію в типових ситуаціях, пов’язаних із майбутньою спеціальністю, а також формуванню навичок міжособистісного та міжкультурного взаєморозуміння.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Завдання: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формувати професійну іншомовну компетенцію шляхом оволодіння фаховим вокабуляром, спеціальною термінологією, а також мовних кліше необхідних в процесі професійної комунікації; розвивати пізнавальні та інтелектуальні здібності та застосувати здобуті навички у вирішенні різноманітних проблемних ситуацій в професійній та соціальній сферах; формувати іншомовну комунікативну компетенцію; ознайомити здобувачів освіти з культурою, історією та цінностями країни, мова якої вивчається; формувати навички читання, письма, аудіювання та говоріння іноземною мовою.</a:t>
            </a:r>
            <a:r>
              <a:rPr lang="uk-UA" sz="10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endParaRPr lang="uk-UA" sz="10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Прямоугольник 2"/>
          <p:cNvSpPr/>
          <p:nvPr/>
        </p:nvSpPr>
        <p:spPr>
          <a:xfrm>
            <a:off x="86400" y="57240"/>
            <a:ext cx="7257240" cy="6947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Програмні результати навчання: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rgbClr val="3C1C6F"/>
                </a:solidFill>
                <a:uFillTx/>
                <a:latin typeface="Times New Roman"/>
              </a:rPr>
              <a:t>РН11. </a:t>
            </a: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</a:rPr>
              <a:t>Проводити технологічні, техніко-економічні розрахунки сировини, матеріальних ресурсів і заповнювати обліково-звітну документацію.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rgbClr val="3C1C6F"/>
                </a:solidFill>
                <a:uFillTx/>
                <a:latin typeface="Times New Roman"/>
              </a:rPr>
              <a:t>РН13. </a:t>
            </a: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</a:rPr>
              <a:t>Застосовувати спеціальне програмне забезпечення та інформаційно-комунікаційні технології у професійній діяльності.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rgbClr val="3C1C6F"/>
                </a:solidFill>
                <a:uFillTx/>
                <a:latin typeface="Times New Roman"/>
              </a:rPr>
              <a:t>РН17. </a:t>
            </a: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</a:rPr>
              <a:t>Спілкуватися та укладати ділову документацію іноземною  мовою, зокрема з професійних питань.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У результаті навчання здобувач освіти повинен отримати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загальні компетентності: 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ЗК3.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Здатність застосовувати знання у практичних ситуаціях.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ЗК5.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 Здатність спілкуватися іноземною мовою.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ЗК6.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 Здатність використовувати інформаційні та комунікаційні технології. 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ЗК7.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Здатність вчитися і оволодівати сучасними знаннями.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ЗК12.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 Здатність працювати в команді. 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ЗК13.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Здатність працювати самостійно та автономно. 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 algn="just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спеціальні компетентності: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 algn="just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СК11.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 Здатність здійснення науково-пошукової та дослідницької діяльності. 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 algn="just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СК12.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Здатність застосовувати отримані нові знання й практичні пропозиції для розв’язання комплексних проблем у сфері професійної діяльності, адаптувати їх до умов змінного середовища, здатність до професійного самовдосконалення.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5" name="Таблица 2"/>
          <p:cNvGraphicFramePr/>
          <p:nvPr/>
        </p:nvGraphicFramePr>
        <p:xfrm>
          <a:off x="251640" y="1556640"/>
          <a:ext cx="7056360" cy="3676944"/>
        </p:xfrm>
        <a:graphic>
          <a:graphicData uri="http://schemas.openxmlformats.org/drawingml/2006/table">
            <a:tbl>
              <a:tblPr/>
              <a:tblGrid>
                <a:gridCol w="538200"/>
                <a:gridCol w="5621400"/>
                <a:gridCol w="896760"/>
              </a:tblGrid>
              <a:tr h="360000">
                <a:tc gridSpan="3">
                  <a:txBody>
                    <a:bodyPr/>
                    <a:lstStyle/>
                    <a:p>
                      <a:endParaRPr lang="uk-UA" sz="2400" b="1" u="none" strike="noStrike">
                        <a:solidFill>
                          <a:srgbClr val="7030A0"/>
                        </a:solidFill>
                        <a:uFillTx/>
                        <a:latin typeface="Trebuchet MS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62856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№ з/п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РОЗДІЛИ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К-ть годин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8484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defTabSz="4572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Розділ 1. Професійно орієнтований етап. Види закладів харчування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50000"/>
                        </a:lnSpc>
                        <a:spcAft>
                          <a:spcPts val="1001"/>
                        </a:spcAft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20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8484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defTabSz="4572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Розділ 2. Складники та техніки приготування хлібобулочних виробів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26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8484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3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defTabSz="4572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Розділ 3. Кондитерські вироби. Особливості приготування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74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08960"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08960"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rgbClr val="3465A4"/>
                          </a:solidFill>
                          <a:uFillTx/>
                          <a:latin typeface="Times New Roman"/>
                        </a:rPr>
                        <a:t>РАЗОМ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rgbClr val="3465A4"/>
                          </a:solidFill>
                          <a:uFillTx/>
                          <a:latin typeface="Times New Roman"/>
                        </a:rPr>
                        <a:t>120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66" name="Прямоугольник 1"/>
          <p:cNvSpPr/>
          <p:nvPr/>
        </p:nvSpPr>
        <p:spPr>
          <a:xfrm>
            <a:off x="1494000" y="548640"/>
            <a:ext cx="4569120" cy="516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rebuchet MS"/>
              </a:rPr>
              <a:t>СТРУКТУРА КУРСУ</a:t>
            </a:r>
            <a:endParaRPr lang="uk-UA" sz="2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7" name="Таблиця 7"/>
          <p:cNvGraphicFramePr/>
          <p:nvPr/>
        </p:nvGraphicFramePr>
        <p:xfrm>
          <a:off x="251640" y="344160"/>
          <a:ext cx="8028360" cy="6394560"/>
        </p:xfrm>
        <a:graphic>
          <a:graphicData uri="http://schemas.openxmlformats.org/drawingml/2006/table">
            <a:tbl>
              <a:tblPr/>
              <a:tblGrid>
                <a:gridCol w="1073880"/>
                <a:gridCol w="6954480"/>
              </a:tblGrid>
              <a:tr h="3376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rgbClr val="FFFFFF"/>
                          </a:solidFill>
                          <a:uFillTx/>
                          <a:latin typeface="Times New Roman"/>
                        </a:rPr>
                        <a:t>№ з/п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FFFFFF"/>
                          </a:solidFill>
                          <a:uFillTx/>
                          <a:latin typeface="Times New Roman"/>
                        </a:rPr>
                        <a:t>ТЕМА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Моя майбутня професія. Професійні якості шеф-пекаря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Види закладів громадського харчування (пекарні, кондитерські)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3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Обладнання для пекарства та виготовлення кондитерських виробів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4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Основні складники хлібобулочних та кондитерських  виробів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5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Основні техніки приготування хлібобулочних та кондитерських виробів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6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Класифікація та асортимент хлібобулочних виробів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7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Крафтовий хліб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8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Хлібобулоочні вироби з пісного дріжджового тіста (багет, чіабата, фокачча)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9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Хлібобулочні вироби із здобного солодкого тіста (круасани, булочки з начинкою)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10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Контрольна робота № 1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11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Класифікація та асортимент макаронних виробів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Класифікація та асортимент</a:t>
                      </a:r>
                      <a:r>
                        <a:rPr lang="uk-UA" sz="14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Microsoft YaHei"/>
                        </a:rPr>
                        <a:t> </a:t>
                      </a: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кондитерських виробів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13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Основні техніки приготування кондитерських виробів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14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Кондитерські вироби з бездріжджового тіста (мафіни, печиво)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376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15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Асортимент печива, особливості приготування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376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16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Асортимент тістечок, особливості приготування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3376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17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Асортимент тортів, особливості приготування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  <p:sp>
        <p:nvSpPr>
          <p:cNvPr id="268" name="TextBox 8"/>
          <p:cNvSpPr/>
          <p:nvPr/>
        </p:nvSpPr>
        <p:spPr>
          <a:xfrm>
            <a:off x="1835640" y="-25200"/>
            <a:ext cx="45882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ПРАКТИЧНІ ЗАНЯТТЯ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9" name="Таблиця 7"/>
          <p:cNvGraphicFramePr/>
          <p:nvPr/>
        </p:nvGraphicFramePr>
        <p:xfrm>
          <a:off x="395640" y="476640"/>
          <a:ext cx="7164360" cy="6411840"/>
        </p:xfrm>
        <a:graphic>
          <a:graphicData uri="http://schemas.openxmlformats.org/drawingml/2006/table">
            <a:tbl>
              <a:tblPr/>
              <a:tblGrid>
                <a:gridCol w="957960"/>
                <a:gridCol w="6206400"/>
              </a:tblGrid>
              <a:tr h="3376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rgbClr val="FFFFFF"/>
                          </a:solidFill>
                          <a:uFillTx/>
                          <a:latin typeface="Times New Roman"/>
                        </a:rPr>
                        <a:t>№ з/п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FFFFFF"/>
                          </a:solidFill>
                          <a:uFillTx/>
                          <a:latin typeface="Times New Roman"/>
                        </a:rPr>
                        <a:t>ТЕМА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18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Кондитерські вироби: безе, меренга 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19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Млинці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20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Крепи. Крепові десерти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21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Вафлі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Смажені  кондитерські вироби у фритюрі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776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23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Асортимент фруктових десертів, особливості приготування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24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Заварні креми, пудинги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25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Муси, шарлотки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26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Шоколад. Вироби з шоколаду. Декорування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27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Асортимент морозива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28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Асортимент сорбетів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29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Українські традиційні кондитерські вироби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30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Традиційні кондитерські вироби народів світу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31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Презентація про відомого українського шеф-пекаря (шеф-кондитера)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32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Вечеря. Асортимент страв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33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Контрольна робота № 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34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Підсумкове заняття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  <p:sp>
        <p:nvSpPr>
          <p:cNvPr id="270" name="TextBox 8"/>
          <p:cNvSpPr/>
          <p:nvPr/>
        </p:nvSpPr>
        <p:spPr>
          <a:xfrm>
            <a:off x="1835640" y="-25200"/>
            <a:ext cx="45882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ПРАКТИЧНІ ЗАНЯТТЯ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1" name="Таблиця 1"/>
          <p:cNvGraphicFramePr/>
          <p:nvPr/>
        </p:nvGraphicFramePr>
        <p:xfrm>
          <a:off x="298440" y="400320"/>
          <a:ext cx="7441560" cy="6178752"/>
        </p:xfrm>
        <a:graphic>
          <a:graphicData uri="http://schemas.openxmlformats.org/drawingml/2006/table">
            <a:tbl>
              <a:tblPr/>
              <a:tblGrid>
                <a:gridCol w="567360"/>
                <a:gridCol w="5928120"/>
                <a:gridCol w="946080"/>
              </a:tblGrid>
              <a:tr h="528480">
                <a:tc gridSpan="3">
                  <a:txBody>
                    <a:bodyPr/>
                    <a:lstStyle/>
                    <a:p>
                      <a:endParaRPr lang="uk-UA" sz="2400" b="1" u="none" strike="noStrike">
                        <a:solidFill>
                          <a:srgbClr val="7030A0"/>
                        </a:solidFill>
                        <a:uFillTx/>
                        <a:latin typeface="Trebuchet MS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746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№ з/п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К-ть годин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91296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Перспективи досвіду роботи шеф-пекаря (шеф-кондитера) за кордоном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50000"/>
                        </a:lnSpc>
                        <a:spcAft>
                          <a:spcPts val="1001"/>
                        </a:spcAft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4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4476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Види закладів громадського харчування (пекарні, кондитерські)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4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5104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3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Обладнання для пекарства та виготовлення кондитерських виробів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4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104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4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Основні складники хлібобулочних виробів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4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5104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5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Крафтовий хліб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104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6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en-US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Хлібобулоочні вироби з пісного дріжджового тіста (багет, чіабата, фокачча ін.)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5104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7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Хлібобулочні вироби  із здобного солодкого тіста (круасани, булочки з начинкою та ін.)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51480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8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Класифікація та асортимент макаронних виробів.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  <p:sp>
        <p:nvSpPr>
          <p:cNvPr id="272" name="TextBox 8"/>
          <p:cNvSpPr/>
          <p:nvPr/>
        </p:nvSpPr>
        <p:spPr>
          <a:xfrm>
            <a:off x="1556280" y="906120"/>
            <a:ext cx="45882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САМОСТІЙНА РОБОТА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3" name="TextBox 2"/>
          <p:cNvSpPr/>
          <p:nvPr/>
        </p:nvSpPr>
        <p:spPr>
          <a:xfrm>
            <a:off x="576720" y="0"/>
            <a:ext cx="590184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САМОСТІЙНА РОБОТА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4" name="Таблиця 1"/>
          <p:cNvGraphicFramePr/>
          <p:nvPr/>
        </p:nvGraphicFramePr>
        <p:xfrm>
          <a:off x="256680" y="225360"/>
          <a:ext cx="7056360" cy="6440640"/>
        </p:xfrm>
        <a:graphic>
          <a:graphicData uri="http://schemas.openxmlformats.org/drawingml/2006/table">
            <a:tbl>
              <a:tblPr/>
              <a:tblGrid>
                <a:gridCol w="864000"/>
                <a:gridCol w="5295600"/>
                <a:gridCol w="896760"/>
              </a:tblGrid>
              <a:tr h="445320">
                <a:tc gridSpan="3">
                  <a:txBody>
                    <a:bodyPr/>
                    <a:lstStyle/>
                    <a:p>
                      <a:endParaRPr lang="uk-UA" sz="2400" b="1" u="none" strike="noStrike">
                        <a:solidFill>
                          <a:srgbClr val="7030A0"/>
                        </a:solidFill>
                        <a:uFillTx/>
                        <a:latin typeface="Trebuchet MS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59796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 з/п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ТЕМИ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К-ть годин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86076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9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pos="0" algn="l"/>
                        </a:tabLst>
                      </a:pPr>
                      <a:r>
                        <a:rPr lang="en-US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Асортимент печива,особливості приготування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50000"/>
                        </a:lnSpc>
                        <a:spcAft>
                          <a:spcPts val="1001"/>
                        </a:spcAft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7320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10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Асортимент тістечок, особливості приготування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67320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11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Асортимент тортів, особливості приготування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7320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Асортимент та особливості приготування крепових десертів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47556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13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Шоколад. Вироби з шоколаду. Декорування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7556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14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Українські традиційні кондитерські вироби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47556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15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Традиційні кондитерські вироби народів світу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47556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16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Презентація про відомого українського шеф-пекаря (шеф-кондитера)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43020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Разом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40 год.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485</TotalTime>
  <Words>1250</Words>
  <Application>Microsoft Office PowerPoint</Application>
  <PresentationFormat>Екран (4:3)</PresentationFormat>
  <Paragraphs>229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16</vt:i4>
      </vt:variant>
      <vt:variant>
        <vt:lpstr>Заголовки слайдів</vt:lpstr>
      </vt:variant>
      <vt:variant>
        <vt:i4>12</vt:i4>
      </vt:variant>
    </vt:vector>
  </HeadingPairs>
  <TitlesOfParts>
    <vt:vector size="28" baseType="lpstr"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ІНОЗЕМНА  МОВА  ЗА ПРОФЕСІЙНИМ СПРЯМУВАННЯМ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65</cp:revision>
  <cp:lastPrinted>2025-06-11T12:28:56Z</cp:lastPrinted>
  <dcterms:created xsi:type="dcterms:W3CDTF">2024-02-06T17:10:51Z</dcterms:created>
  <dcterms:modified xsi:type="dcterms:W3CDTF">2025-08-19T11:29:22Z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Екран (4:3)</vt:lpwstr>
  </property>
  <property fmtid="{D5CDD505-2E9C-101B-9397-08002B2CF9AE}" pid="3" name="Slides">
    <vt:i4>14</vt:i4>
  </property>
</Properties>
</file>