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  <p:sldMasterId id="2147483672" r:id="rId14"/>
    <p:sldMasterId id="2147483674" r:id="rId15"/>
    <p:sldMasterId id="2147483676" r:id="rId16"/>
    <p:sldMasterId id="2147483678" r:id="rId17"/>
  </p:sldMasterIdLst>
  <p:sldIdLst>
    <p:sldId id="256" r:id="rId18"/>
    <p:sldId id="257" r:id="rId19"/>
    <p:sldId id="258" r:id="rId20"/>
    <p:sldId id="259" r:id="rId21"/>
    <p:sldId id="260" r:id="rId22"/>
    <p:sldId id="261" r:id="rId23"/>
    <p:sldId id="262" r:id="rId24"/>
    <p:sldId id="263" r:id="rId25"/>
    <p:sldId id="264" r:id="rId26"/>
    <p:sldId id="265" r:id="rId27"/>
    <p:sldId id="266" r:id="rId28"/>
    <p:sldId id="267" r:id="rId29"/>
    <p:sldId id="268" r:id="rId30"/>
  </p:sldIdLst>
  <p:sldSz cx="9144000" cy="6858000"/>
  <p:notesSz cx="7559675" cy="106914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3" Type="http://schemas.openxmlformats.org/officeDocument/2006/relationships/tableStyles" Target="tableStyles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slide" Target="slides/slide13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12.xml"/><Relationship Id="rId28" Type="http://schemas.openxmlformats.org/officeDocument/2006/relationships/slide" Target="slides/slide11.xml"/><Relationship Id="rId27" Type="http://schemas.openxmlformats.org/officeDocument/2006/relationships/slide" Target="slides/slide10.xml"/><Relationship Id="rId26" Type="http://schemas.openxmlformats.org/officeDocument/2006/relationships/slide" Target="slides/slide9.xml"/><Relationship Id="rId25" Type="http://schemas.openxmlformats.org/officeDocument/2006/relationships/slide" Target="slides/slide8.xml"/><Relationship Id="rId24" Type="http://schemas.openxmlformats.org/officeDocument/2006/relationships/slide" Target="slides/slide7.xml"/><Relationship Id="rId23" Type="http://schemas.openxmlformats.org/officeDocument/2006/relationships/slide" Target="slides/slide6.xml"/><Relationship Id="rId22" Type="http://schemas.openxmlformats.org/officeDocument/2006/relationships/slide" Target="slides/slide5.xml"/><Relationship Id="rId21" Type="http://schemas.openxmlformats.org/officeDocument/2006/relationships/slide" Target="slides/slide4.xml"/><Relationship Id="rId20" Type="http://schemas.openxmlformats.org/officeDocument/2006/relationships/slide" Target="slides/slide3.xml"/><Relationship Id="rId2" Type="http://schemas.openxmlformats.org/officeDocument/2006/relationships/theme" Target="theme/theme1.xml"/><Relationship Id="rId19" Type="http://schemas.openxmlformats.org/officeDocument/2006/relationships/slide" Target="slides/slide2.xml"/><Relationship Id="rId18" Type="http://schemas.openxmlformats.org/officeDocument/2006/relationships/slide" Target="slides/slide1.xml"/><Relationship Id="rId17" Type="http://schemas.openxmlformats.org/officeDocument/2006/relationships/slideMaster" Target="slideMasters/slideMaster16.xml"/><Relationship Id="rId16" Type="http://schemas.openxmlformats.org/officeDocument/2006/relationships/slideMaster" Target="slideMasters/slideMaster15.xml"/><Relationship Id="rId15" Type="http://schemas.openxmlformats.org/officeDocument/2006/relationships/slideMaster" Target="slideMasters/slideMaster14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E5A2A6C-E291-432D-AAB6-F2707B2CEB3E}" type="slidenum">
              <a:rPr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961E389C-6E33-4585-97E8-4FDCE40084A9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0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6DECFCAA-89EE-4061-8F52-D2F746CFD473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3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5"/>
          </p:nvPr>
        </p:nvSpPr>
        <p:spPr/>
        <p:txBody>
          <a:bodyPr/>
          <a:p>
            <a:fld id="{DB840C0C-B3A7-4F5A-8BE1-7E5165B02CE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8"/>
          </p:nvPr>
        </p:nvSpPr>
        <p:spPr/>
        <p:txBody>
          <a:bodyPr/>
          <a:p>
            <a:fld id="{E205C95A-ABA3-4770-AA3B-EAACF5C63592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1"/>
          </p:nvPr>
        </p:nvSpPr>
        <p:spPr/>
        <p:txBody>
          <a:bodyPr/>
          <a:p>
            <a:fld id="{566938E2-D379-42B6-90F6-8CF9324D0B45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2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4"/>
          </p:nvPr>
        </p:nvSpPr>
        <p:spPr/>
        <p:txBody>
          <a:bodyPr/>
          <a:p>
            <a:fld id="{0528F0FF-AD7D-4CA8-9F1B-67431B8B6398}" type="slidenum">
              <a:rPr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5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7"/>
          </p:nvPr>
        </p:nvSpPr>
        <p:spPr/>
        <p:txBody>
          <a:bodyPr/>
          <a:p>
            <a:fld id="{A429C5CC-390C-4AEA-A5AE-B535219CAC99}" type="slidenum">
              <a:rPr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8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вичай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C2C90A53-DA19-401A-B69F-83A2EC266B2F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1C0E9994-D28D-4151-832C-265547B46D6A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548780C3-3850-473F-9E7F-3EE44DF1278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3DC7E534-4558-4DCF-BD72-88FA8F5A20E9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E1BF212A-F847-4B5A-9296-E20E3125A521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8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3F0AA17B-85A9-46D1-949D-E80DA3FEF5AF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1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505457B1-E835-4666-A41B-9C06854C8D8B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50347071-068E-41E0-B789-8C50C171C0CC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7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1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15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16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6"/>
          <p:cNvGrpSpPr/>
          <p:nvPr/>
        </p:nvGrpSpPr>
        <p:grpSpPr>
          <a:xfrm>
            <a:off x="-8640" y="-8640"/>
            <a:ext cx="9167760" cy="6871680"/>
            <a:chOff x="-8640" y="-8640"/>
            <a:chExt cx="9167760" cy="6871680"/>
          </a:xfrm>
        </p:grpSpPr>
        <p:sp>
          <p:nvSpPr>
            <p:cNvPr id="2" name="Freeform 6"/>
            <p:cNvSpPr/>
            <p:nvPr/>
          </p:nvSpPr>
          <p:spPr>
            <a:xfrm>
              <a:off x="-8640" y="4013280"/>
              <a:ext cx="453600" cy="2849760"/>
            </a:xfrm>
            <a:custGeom>
              <a:avLst/>
              <a:gdLst>
                <a:gd name="textAreaLeft" fmla="*/ 0 w 453600"/>
                <a:gd name="textAreaRight" fmla="*/ 457200 w 453600"/>
                <a:gd name="textAreaTop" fmla="*/ 0 h 2849760"/>
                <a:gd name="textAreaBottom" fmla="*/ 2853360 h 284976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3" name="Straight Connector 7"/>
            <p:cNvCxnSpPr/>
            <p:nvPr/>
          </p:nvCxnSpPr>
          <p:spPr>
            <a:xfrm flipV="1">
              <a:off x="5130720" y="4175280"/>
              <a:ext cx="4025880" cy="268632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" name="Straight Connector 8"/>
            <p:cNvCxnSpPr/>
            <p:nvPr/>
          </p:nvCxnSpPr>
          <p:spPr>
            <a:xfrm>
              <a:off x="7042680" y="0"/>
              <a:ext cx="1222560" cy="686160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5" name="Freeform 9"/>
            <p:cNvSpPr/>
            <p:nvPr/>
          </p:nvSpPr>
          <p:spPr>
            <a:xfrm>
              <a:off x="6891840" y="0"/>
              <a:ext cx="2265840" cy="6863040"/>
            </a:xfrm>
            <a:custGeom>
              <a:avLst/>
              <a:gdLst>
                <a:gd name="textAreaLeft" fmla="*/ 0 w 2265840"/>
                <a:gd name="textAreaRight" fmla="*/ 2269440 w 226584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" name="Freeform 10"/>
            <p:cNvSpPr/>
            <p:nvPr/>
          </p:nvSpPr>
          <p:spPr>
            <a:xfrm>
              <a:off x="7205040" y="-8640"/>
              <a:ext cx="1944720" cy="6863040"/>
            </a:xfrm>
            <a:custGeom>
              <a:avLst/>
              <a:gdLst>
                <a:gd name="textAreaLeft" fmla="*/ 0 w 1944720"/>
                <a:gd name="textAreaRight" fmla="*/ 1948320 w 19447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" name="Freeform 11"/>
            <p:cNvSpPr/>
            <p:nvPr/>
          </p:nvSpPr>
          <p:spPr>
            <a:xfrm>
              <a:off x="6638040" y="3920040"/>
              <a:ext cx="2509920" cy="2934360"/>
            </a:xfrm>
            <a:custGeom>
              <a:avLst/>
              <a:gdLst>
                <a:gd name="textAreaLeft" fmla="*/ 0 w 2509920"/>
                <a:gd name="textAreaRight" fmla="*/ 2513520 w 2509920"/>
                <a:gd name="textAreaTop" fmla="*/ 0 h 2934360"/>
                <a:gd name="textAreaBottom" fmla="*/ 2937960 h 293436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" name="Freeform 12"/>
            <p:cNvSpPr/>
            <p:nvPr/>
          </p:nvSpPr>
          <p:spPr>
            <a:xfrm>
              <a:off x="7010280" y="-8640"/>
              <a:ext cx="2139120" cy="6863040"/>
            </a:xfrm>
            <a:custGeom>
              <a:avLst/>
              <a:gdLst>
                <a:gd name="textAreaLeft" fmla="*/ 0 w 2139120"/>
                <a:gd name="textAreaRight" fmla="*/ 2142720 w 21391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" name="Freeform 13"/>
            <p:cNvSpPr/>
            <p:nvPr/>
          </p:nvSpPr>
          <p:spPr>
            <a:xfrm>
              <a:off x="8295840" y="-8640"/>
              <a:ext cx="853920" cy="6863040"/>
            </a:xfrm>
            <a:custGeom>
              <a:avLst/>
              <a:gdLst>
                <a:gd name="textAreaLeft" fmla="*/ 0 w 853920"/>
                <a:gd name="textAreaRight" fmla="*/ 857520 w 8539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0" name="Freeform 14"/>
            <p:cNvSpPr/>
            <p:nvPr/>
          </p:nvSpPr>
          <p:spPr>
            <a:xfrm>
              <a:off x="8094240" y="-8640"/>
              <a:ext cx="1063080" cy="6863040"/>
            </a:xfrm>
            <a:custGeom>
              <a:avLst/>
              <a:gdLst>
                <a:gd name="textAreaLeft" fmla="*/ 0 w 1063080"/>
                <a:gd name="textAreaRight" fmla="*/ 1066680 w 106308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" name="Freeform 15"/>
            <p:cNvSpPr/>
            <p:nvPr/>
          </p:nvSpPr>
          <p:spPr>
            <a:xfrm>
              <a:off x="8068680" y="4893840"/>
              <a:ext cx="1090440" cy="1960560"/>
            </a:xfrm>
            <a:custGeom>
              <a:avLst/>
              <a:gdLst>
                <a:gd name="textAreaLeft" fmla="*/ 0 w 1090440"/>
                <a:gd name="textAreaRight" fmla="*/ 1094040 w 1090440"/>
                <a:gd name="textAreaTop" fmla="*/ 0 h 1960560"/>
                <a:gd name="textAreaBottom" fmla="*/ 1964160 h 196056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grpSp>
        <p:nvGrpSpPr>
          <p:cNvPr id="12" name="Group 6"/>
          <p:cNvGrpSpPr/>
          <p:nvPr/>
        </p:nvGrpSpPr>
        <p:grpSpPr>
          <a:xfrm>
            <a:off x="-8640" y="-8640"/>
            <a:ext cx="9167760" cy="6871680"/>
            <a:chOff x="-8640" y="-8640"/>
            <a:chExt cx="9167760" cy="6871680"/>
          </a:xfrm>
        </p:grpSpPr>
        <p:cxnSp>
          <p:nvCxnSpPr>
            <p:cNvPr id="13" name="Straight Connector 27"/>
            <p:cNvCxnSpPr/>
            <p:nvPr/>
          </p:nvCxnSpPr>
          <p:spPr>
            <a:xfrm flipV="1">
              <a:off x="5130720" y="4175280"/>
              <a:ext cx="4025880" cy="268632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4" name="Straight Connector 28"/>
            <p:cNvCxnSpPr/>
            <p:nvPr/>
          </p:nvCxnSpPr>
          <p:spPr>
            <a:xfrm>
              <a:off x="7042680" y="0"/>
              <a:ext cx="1222560" cy="686160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5" name="Freeform 29"/>
            <p:cNvSpPr/>
            <p:nvPr/>
          </p:nvSpPr>
          <p:spPr>
            <a:xfrm>
              <a:off x="6891840" y="0"/>
              <a:ext cx="2265840" cy="6863040"/>
            </a:xfrm>
            <a:custGeom>
              <a:avLst/>
              <a:gdLst>
                <a:gd name="textAreaLeft" fmla="*/ 0 w 2265840"/>
                <a:gd name="textAreaRight" fmla="*/ 2269440 w 226584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" name="Freeform 30"/>
            <p:cNvSpPr/>
            <p:nvPr/>
          </p:nvSpPr>
          <p:spPr>
            <a:xfrm>
              <a:off x="7205040" y="-8640"/>
              <a:ext cx="1944720" cy="6863040"/>
            </a:xfrm>
            <a:custGeom>
              <a:avLst/>
              <a:gdLst>
                <a:gd name="textAreaLeft" fmla="*/ 0 w 1944720"/>
                <a:gd name="textAreaRight" fmla="*/ 1948320 w 19447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" name="Freeform 31"/>
            <p:cNvSpPr/>
            <p:nvPr/>
          </p:nvSpPr>
          <p:spPr>
            <a:xfrm>
              <a:off x="6638040" y="3920040"/>
              <a:ext cx="2509920" cy="2934360"/>
            </a:xfrm>
            <a:custGeom>
              <a:avLst/>
              <a:gdLst>
                <a:gd name="textAreaLeft" fmla="*/ 0 w 2509920"/>
                <a:gd name="textAreaRight" fmla="*/ 2513520 w 2509920"/>
                <a:gd name="textAreaTop" fmla="*/ 0 h 2934360"/>
                <a:gd name="textAreaBottom" fmla="*/ 2937960 h 293436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" name="Freeform 32"/>
            <p:cNvSpPr/>
            <p:nvPr/>
          </p:nvSpPr>
          <p:spPr>
            <a:xfrm>
              <a:off x="7010280" y="-8640"/>
              <a:ext cx="2139120" cy="6863040"/>
            </a:xfrm>
            <a:custGeom>
              <a:avLst/>
              <a:gdLst>
                <a:gd name="textAreaLeft" fmla="*/ 0 w 2139120"/>
                <a:gd name="textAreaRight" fmla="*/ 2142720 w 21391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" name="Freeform 33"/>
            <p:cNvSpPr/>
            <p:nvPr/>
          </p:nvSpPr>
          <p:spPr>
            <a:xfrm>
              <a:off x="8295840" y="-8640"/>
              <a:ext cx="853920" cy="6863040"/>
            </a:xfrm>
            <a:custGeom>
              <a:avLst/>
              <a:gdLst>
                <a:gd name="textAreaLeft" fmla="*/ 0 w 853920"/>
                <a:gd name="textAreaRight" fmla="*/ 857520 w 8539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0" name="Freeform 34"/>
            <p:cNvSpPr/>
            <p:nvPr/>
          </p:nvSpPr>
          <p:spPr>
            <a:xfrm>
              <a:off x="8094240" y="-8640"/>
              <a:ext cx="1063080" cy="6863040"/>
            </a:xfrm>
            <a:custGeom>
              <a:avLst/>
              <a:gdLst>
                <a:gd name="textAreaLeft" fmla="*/ 0 w 1063080"/>
                <a:gd name="textAreaRight" fmla="*/ 1066680 w 106308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" name="Freeform 35"/>
            <p:cNvSpPr/>
            <p:nvPr/>
          </p:nvSpPr>
          <p:spPr>
            <a:xfrm>
              <a:off x="8068680" y="4893840"/>
              <a:ext cx="1090440" cy="1960560"/>
            </a:xfrm>
            <a:custGeom>
              <a:avLst/>
              <a:gdLst>
                <a:gd name="textAreaLeft" fmla="*/ 0 w 1090440"/>
                <a:gd name="textAreaRight" fmla="*/ 1094040 w 1090440"/>
                <a:gd name="textAreaTop" fmla="*/ 0 h 1960560"/>
                <a:gd name="textAreaBottom" fmla="*/ 1964160 h 196056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" name="Freeform 17"/>
            <p:cNvSpPr/>
            <p:nvPr/>
          </p:nvSpPr>
          <p:spPr>
            <a:xfrm>
              <a:off x="-8640" y="-8640"/>
              <a:ext cx="860040" cy="5694480"/>
            </a:xfrm>
            <a:custGeom>
              <a:avLst/>
              <a:gdLst>
                <a:gd name="textAreaLeft" fmla="*/ 0 w 860040"/>
                <a:gd name="textAreaRight" fmla="*/ 863640 w 860040"/>
                <a:gd name="textAreaTop" fmla="*/ 0 h 5694480"/>
                <a:gd name="textAreaBottom" fmla="*/ 5698080 h 5694480"/>
              </a:gdLst>
              <a:ahLst/>
              <a:cxnLst/>
              <a:rect l="textAreaLeft" t="textAreaTop" r="textAreaRight" b="textAreaBottom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ftr" idx="1"/>
          </p:nvPr>
        </p:nvSpPr>
        <p:spPr>
          <a:xfrm>
            <a:off x="609480" y="6041520"/>
            <a:ext cx="461952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sldNum" idx="2"/>
          </p:nvPr>
        </p:nvSpPr>
        <p:spPr>
          <a:xfrm>
            <a:off x="6444720" y="6041520"/>
            <a:ext cx="50904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5610734-6A44-4698-B42B-61515D38128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dt" idx="3"/>
          </p:nvPr>
        </p:nvSpPr>
        <p:spPr>
          <a:xfrm>
            <a:off x="5405400" y="6041520"/>
            <a:ext cx="68040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32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редагування структури клацніть мишею</a:t>
            </a:r>
            <a:endParaRPr lang="uk-UA" sz="32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Другий рівень структури</a:t>
            </a:r>
            <a:endParaRPr lang="uk-UA" sz="2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4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Третій рівень структури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Четвертий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П'ятий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Шостий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Сьомий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Group 16"/>
          <p:cNvGrpSpPr/>
          <p:nvPr/>
        </p:nvGrpSpPr>
        <p:grpSpPr>
          <a:xfrm>
            <a:off x="-8640" y="-8640"/>
            <a:ext cx="9167760" cy="6871680"/>
            <a:chOff x="-8640" y="-8640"/>
            <a:chExt cx="9167760" cy="6871680"/>
          </a:xfrm>
        </p:grpSpPr>
        <p:sp>
          <p:nvSpPr>
            <p:cNvPr id="173" name="Freeform 6"/>
            <p:cNvSpPr/>
            <p:nvPr/>
          </p:nvSpPr>
          <p:spPr>
            <a:xfrm>
              <a:off x="-8640" y="4013280"/>
              <a:ext cx="453600" cy="2849760"/>
            </a:xfrm>
            <a:custGeom>
              <a:avLst/>
              <a:gdLst>
                <a:gd name="textAreaLeft" fmla="*/ 0 w 453600"/>
                <a:gd name="textAreaRight" fmla="*/ 457200 w 453600"/>
                <a:gd name="textAreaTop" fmla="*/ 0 h 2849760"/>
                <a:gd name="textAreaBottom" fmla="*/ 2853360 h 284976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74" name="Straight Connector 7"/>
            <p:cNvCxnSpPr/>
            <p:nvPr/>
          </p:nvCxnSpPr>
          <p:spPr>
            <a:xfrm flipV="1">
              <a:off x="5130720" y="4175280"/>
              <a:ext cx="4025880" cy="268632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75" name="Straight Connector 8"/>
            <p:cNvCxnSpPr/>
            <p:nvPr/>
          </p:nvCxnSpPr>
          <p:spPr>
            <a:xfrm>
              <a:off x="7042680" y="0"/>
              <a:ext cx="1222560" cy="686160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76" name="Freeform 9"/>
            <p:cNvSpPr/>
            <p:nvPr/>
          </p:nvSpPr>
          <p:spPr>
            <a:xfrm>
              <a:off x="6891840" y="0"/>
              <a:ext cx="2265840" cy="6863040"/>
            </a:xfrm>
            <a:custGeom>
              <a:avLst/>
              <a:gdLst>
                <a:gd name="textAreaLeft" fmla="*/ 0 w 2265840"/>
                <a:gd name="textAreaRight" fmla="*/ 2269440 w 226584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7" name="Freeform 10"/>
            <p:cNvSpPr/>
            <p:nvPr/>
          </p:nvSpPr>
          <p:spPr>
            <a:xfrm>
              <a:off x="7205040" y="-8640"/>
              <a:ext cx="1944720" cy="6863040"/>
            </a:xfrm>
            <a:custGeom>
              <a:avLst/>
              <a:gdLst>
                <a:gd name="textAreaLeft" fmla="*/ 0 w 1944720"/>
                <a:gd name="textAreaRight" fmla="*/ 1948320 w 19447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8" name="Freeform 11"/>
            <p:cNvSpPr/>
            <p:nvPr/>
          </p:nvSpPr>
          <p:spPr>
            <a:xfrm>
              <a:off x="6638040" y="3920040"/>
              <a:ext cx="2509920" cy="2934360"/>
            </a:xfrm>
            <a:custGeom>
              <a:avLst/>
              <a:gdLst>
                <a:gd name="textAreaLeft" fmla="*/ 0 w 2509920"/>
                <a:gd name="textAreaRight" fmla="*/ 2513520 w 2509920"/>
                <a:gd name="textAreaTop" fmla="*/ 0 h 2934360"/>
                <a:gd name="textAreaBottom" fmla="*/ 2937960 h 293436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9" name="Freeform 12"/>
            <p:cNvSpPr/>
            <p:nvPr/>
          </p:nvSpPr>
          <p:spPr>
            <a:xfrm>
              <a:off x="7010280" y="-8640"/>
              <a:ext cx="2139120" cy="6863040"/>
            </a:xfrm>
            <a:custGeom>
              <a:avLst/>
              <a:gdLst>
                <a:gd name="textAreaLeft" fmla="*/ 0 w 2139120"/>
                <a:gd name="textAreaRight" fmla="*/ 2142720 w 21391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0" name="Freeform 13"/>
            <p:cNvSpPr/>
            <p:nvPr/>
          </p:nvSpPr>
          <p:spPr>
            <a:xfrm>
              <a:off x="8295840" y="-8640"/>
              <a:ext cx="853920" cy="6863040"/>
            </a:xfrm>
            <a:custGeom>
              <a:avLst/>
              <a:gdLst>
                <a:gd name="textAreaLeft" fmla="*/ 0 w 853920"/>
                <a:gd name="textAreaRight" fmla="*/ 857520 w 8539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1" name="Freeform 14"/>
            <p:cNvSpPr/>
            <p:nvPr/>
          </p:nvSpPr>
          <p:spPr>
            <a:xfrm>
              <a:off x="8094240" y="-8640"/>
              <a:ext cx="1063080" cy="6863040"/>
            </a:xfrm>
            <a:custGeom>
              <a:avLst/>
              <a:gdLst>
                <a:gd name="textAreaLeft" fmla="*/ 0 w 1063080"/>
                <a:gd name="textAreaRight" fmla="*/ 1066680 w 106308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2" name="Freeform 15"/>
            <p:cNvSpPr/>
            <p:nvPr/>
          </p:nvSpPr>
          <p:spPr>
            <a:xfrm>
              <a:off x="8068680" y="4893840"/>
              <a:ext cx="1090440" cy="1960560"/>
            </a:xfrm>
            <a:custGeom>
              <a:avLst/>
              <a:gdLst>
                <a:gd name="textAreaLeft" fmla="*/ 0 w 1090440"/>
                <a:gd name="textAreaRight" fmla="*/ 1094040 w 1090440"/>
                <a:gd name="textAreaTop" fmla="*/ 0 h 1960560"/>
                <a:gd name="textAreaBottom" fmla="*/ 1964160 h 196056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ftr" idx="28"/>
          </p:nvPr>
        </p:nvSpPr>
        <p:spPr>
          <a:xfrm>
            <a:off x="609480" y="6041520"/>
            <a:ext cx="461952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sldNum" idx="29"/>
          </p:nvPr>
        </p:nvSpPr>
        <p:spPr>
          <a:xfrm>
            <a:off x="6444720" y="6041520"/>
            <a:ext cx="50904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C0E0D489-2841-4442-AF1A-43DB803179A5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dt" idx="30"/>
          </p:nvPr>
        </p:nvSpPr>
        <p:spPr>
          <a:xfrm>
            <a:off x="5405400" y="6041520"/>
            <a:ext cx="68040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roup 16"/>
          <p:cNvGrpSpPr/>
          <p:nvPr/>
        </p:nvGrpSpPr>
        <p:grpSpPr>
          <a:xfrm>
            <a:off x="-8640" y="-8640"/>
            <a:ext cx="9167760" cy="6871680"/>
            <a:chOff x="-8640" y="-8640"/>
            <a:chExt cx="9167760" cy="6871680"/>
          </a:xfrm>
        </p:grpSpPr>
        <p:sp>
          <p:nvSpPr>
            <p:cNvPr id="189" name="Freeform 6"/>
            <p:cNvSpPr/>
            <p:nvPr/>
          </p:nvSpPr>
          <p:spPr>
            <a:xfrm>
              <a:off x="-8640" y="4013280"/>
              <a:ext cx="453600" cy="2849760"/>
            </a:xfrm>
            <a:custGeom>
              <a:avLst/>
              <a:gdLst>
                <a:gd name="textAreaLeft" fmla="*/ 0 w 453600"/>
                <a:gd name="textAreaRight" fmla="*/ 457200 w 453600"/>
                <a:gd name="textAreaTop" fmla="*/ 0 h 2849760"/>
                <a:gd name="textAreaBottom" fmla="*/ 2853360 h 284976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90" name="Straight Connector 7"/>
            <p:cNvCxnSpPr/>
            <p:nvPr/>
          </p:nvCxnSpPr>
          <p:spPr>
            <a:xfrm flipV="1">
              <a:off x="5130720" y="4175280"/>
              <a:ext cx="4025880" cy="268632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91" name="Straight Connector 8"/>
            <p:cNvCxnSpPr/>
            <p:nvPr/>
          </p:nvCxnSpPr>
          <p:spPr>
            <a:xfrm>
              <a:off x="7042680" y="0"/>
              <a:ext cx="1222560" cy="686160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92" name="Freeform 9"/>
            <p:cNvSpPr/>
            <p:nvPr/>
          </p:nvSpPr>
          <p:spPr>
            <a:xfrm>
              <a:off x="6891840" y="0"/>
              <a:ext cx="2265840" cy="6863040"/>
            </a:xfrm>
            <a:custGeom>
              <a:avLst/>
              <a:gdLst>
                <a:gd name="textAreaLeft" fmla="*/ 0 w 2265840"/>
                <a:gd name="textAreaRight" fmla="*/ 2269440 w 226584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3" name="Freeform 10"/>
            <p:cNvSpPr/>
            <p:nvPr/>
          </p:nvSpPr>
          <p:spPr>
            <a:xfrm>
              <a:off x="7205040" y="-8640"/>
              <a:ext cx="1944720" cy="6863040"/>
            </a:xfrm>
            <a:custGeom>
              <a:avLst/>
              <a:gdLst>
                <a:gd name="textAreaLeft" fmla="*/ 0 w 1944720"/>
                <a:gd name="textAreaRight" fmla="*/ 1948320 w 19447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4" name="Freeform 11"/>
            <p:cNvSpPr/>
            <p:nvPr/>
          </p:nvSpPr>
          <p:spPr>
            <a:xfrm>
              <a:off x="6638040" y="3920040"/>
              <a:ext cx="2509920" cy="2934360"/>
            </a:xfrm>
            <a:custGeom>
              <a:avLst/>
              <a:gdLst>
                <a:gd name="textAreaLeft" fmla="*/ 0 w 2509920"/>
                <a:gd name="textAreaRight" fmla="*/ 2513520 w 2509920"/>
                <a:gd name="textAreaTop" fmla="*/ 0 h 2934360"/>
                <a:gd name="textAreaBottom" fmla="*/ 2937960 h 293436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5" name="Freeform 12"/>
            <p:cNvSpPr/>
            <p:nvPr/>
          </p:nvSpPr>
          <p:spPr>
            <a:xfrm>
              <a:off x="7010280" y="-8640"/>
              <a:ext cx="2139120" cy="6863040"/>
            </a:xfrm>
            <a:custGeom>
              <a:avLst/>
              <a:gdLst>
                <a:gd name="textAreaLeft" fmla="*/ 0 w 2139120"/>
                <a:gd name="textAreaRight" fmla="*/ 2142720 w 21391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6" name="Freeform 13"/>
            <p:cNvSpPr/>
            <p:nvPr/>
          </p:nvSpPr>
          <p:spPr>
            <a:xfrm>
              <a:off x="8295840" y="-8640"/>
              <a:ext cx="853920" cy="6863040"/>
            </a:xfrm>
            <a:custGeom>
              <a:avLst/>
              <a:gdLst>
                <a:gd name="textAreaLeft" fmla="*/ 0 w 853920"/>
                <a:gd name="textAreaRight" fmla="*/ 857520 w 8539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7" name="Freeform 14"/>
            <p:cNvSpPr/>
            <p:nvPr/>
          </p:nvSpPr>
          <p:spPr>
            <a:xfrm>
              <a:off x="8094240" y="-8640"/>
              <a:ext cx="1063080" cy="6863040"/>
            </a:xfrm>
            <a:custGeom>
              <a:avLst/>
              <a:gdLst>
                <a:gd name="textAreaLeft" fmla="*/ 0 w 1063080"/>
                <a:gd name="textAreaRight" fmla="*/ 1066680 w 106308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8" name="Freeform 15"/>
            <p:cNvSpPr/>
            <p:nvPr/>
          </p:nvSpPr>
          <p:spPr>
            <a:xfrm>
              <a:off x="8068680" y="4893840"/>
              <a:ext cx="1090440" cy="1960560"/>
            </a:xfrm>
            <a:custGeom>
              <a:avLst/>
              <a:gdLst>
                <a:gd name="textAreaLeft" fmla="*/ 0 w 1090440"/>
                <a:gd name="textAreaRight" fmla="*/ 1094040 w 1090440"/>
                <a:gd name="textAreaTop" fmla="*/ 0 h 1960560"/>
                <a:gd name="textAreaBottom" fmla="*/ 1964160 h 196056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ftr" idx="31"/>
          </p:nvPr>
        </p:nvSpPr>
        <p:spPr>
          <a:xfrm>
            <a:off x="609480" y="6041520"/>
            <a:ext cx="461952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sldNum" idx="32"/>
          </p:nvPr>
        </p:nvSpPr>
        <p:spPr>
          <a:xfrm>
            <a:off x="6444720" y="6041520"/>
            <a:ext cx="50904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C2AC6D21-0707-47D6-A9BA-FC0A3C250EA0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dt" idx="33"/>
          </p:nvPr>
        </p:nvSpPr>
        <p:spPr>
          <a:xfrm>
            <a:off x="5405400" y="6041520"/>
            <a:ext cx="68040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roup 16"/>
          <p:cNvGrpSpPr/>
          <p:nvPr/>
        </p:nvGrpSpPr>
        <p:grpSpPr>
          <a:xfrm>
            <a:off x="-8640" y="-8640"/>
            <a:ext cx="9167760" cy="6871680"/>
            <a:chOff x="-8640" y="-8640"/>
            <a:chExt cx="9167760" cy="6871680"/>
          </a:xfrm>
        </p:grpSpPr>
        <p:sp>
          <p:nvSpPr>
            <p:cNvPr id="205" name="Freeform 6"/>
            <p:cNvSpPr/>
            <p:nvPr/>
          </p:nvSpPr>
          <p:spPr>
            <a:xfrm>
              <a:off x="-8640" y="4013280"/>
              <a:ext cx="453600" cy="2849760"/>
            </a:xfrm>
            <a:custGeom>
              <a:avLst/>
              <a:gdLst>
                <a:gd name="textAreaLeft" fmla="*/ 0 w 453600"/>
                <a:gd name="textAreaRight" fmla="*/ 457200 w 453600"/>
                <a:gd name="textAreaTop" fmla="*/ 0 h 2849760"/>
                <a:gd name="textAreaBottom" fmla="*/ 2853360 h 284976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06" name="Straight Connector 7"/>
            <p:cNvCxnSpPr/>
            <p:nvPr/>
          </p:nvCxnSpPr>
          <p:spPr>
            <a:xfrm flipV="1">
              <a:off x="5130720" y="4175280"/>
              <a:ext cx="4025880" cy="268632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07" name="Straight Connector 8"/>
            <p:cNvCxnSpPr/>
            <p:nvPr/>
          </p:nvCxnSpPr>
          <p:spPr>
            <a:xfrm>
              <a:off x="7042680" y="0"/>
              <a:ext cx="1222560" cy="686160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08" name="Freeform 9"/>
            <p:cNvSpPr/>
            <p:nvPr/>
          </p:nvSpPr>
          <p:spPr>
            <a:xfrm>
              <a:off x="6891840" y="0"/>
              <a:ext cx="2265840" cy="6863040"/>
            </a:xfrm>
            <a:custGeom>
              <a:avLst/>
              <a:gdLst>
                <a:gd name="textAreaLeft" fmla="*/ 0 w 2265840"/>
                <a:gd name="textAreaRight" fmla="*/ 2269440 w 226584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09" name="Freeform 10"/>
            <p:cNvSpPr/>
            <p:nvPr/>
          </p:nvSpPr>
          <p:spPr>
            <a:xfrm>
              <a:off x="7205040" y="-8640"/>
              <a:ext cx="1944720" cy="6863040"/>
            </a:xfrm>
            <a:custGeom>
              <a:avLst/>
              <a:gdLst>
                <a:gd name="textAreaLeft" fmla="*/ 0 w 1944720"/>
                <a:gd name="textAreaRight" fmla="*/ 1948320 w 19447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0" name="Freeform 11"/>
            <p:cNvSpPr/>
            <p:nvPr/>
          </p:nvSpPr>
          <p:spPr>
            <a:xfrm>
              <a:off x="6638040" y="3920040"/>
              <a:ext cx="2509920" cy="2934360"/>
            </a:xfrm>
            <a:custGeom>
              <a:avLst/>
              <a:gdLst>
                <a:gd name="textAreaLeft" fmla="*/ 0 w 2509920"/>
                <a:gd name="textAreaRight" fmla="*/ 2513520 w 2509920"/>
                <a:gd name="textAreaTop" fmla="*/ 0 h 2934360"/>
                <a:gd name="textAreaBottom" fmla="*/ 2937960 h 293436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1" name="Freeform 12"/>
            <p:cNvSpPr/>
            <p:nvPr/>
          </p:nvSpPr>
          <p:spPr>
            <a:xfrm>
              <a:off x="7010280" y="-8640"/>
              <a:ext cx="2139120" cy="6863040"/>
            </a:xfrm>
            <a:custGeom>
              <a:avLst/>
              <a:gdLst>
                <a:gd name="textAreaLeft" fmla="*/ 0 w 2139120"/>
                <a:gd name="textAreaRight" fmla="*/ 2142720 w 21391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2" name="Freeform 13"/>
            <p:cNvSpPr/>
            <p:nvPr/>
          </p:nvSpPr>
          <p:spPr>
            <a:xfrm>
              <a:off x="8295840" y="-8640"/>
              <a:ext cx="853920" cy="6863040"/>
            </a:xfrm>
            <a:custGeom>
              <a:avLst/>
              <a:gdLst>
                <a:gd name="textAreaLeft" fmla="*/ 0 w 853920"/>
                <a:gd name="textAreaRight" fmla="*/ 857520 w 8539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3" name="Freeform 14"/>
            <p:cNvSpPr/>
            <p:nvPr/>
          </p:nvSpPr>
          <p:spPr>
            <a:xfrm>
              <a:off x="8094240" y="-8640"/>
              <a:ext cx="1063080" cy="6863040"/>
            </a:xfrm>
            <a:custGeom>
              <a:avLst/>
              <a:gdLst>
                <a:gd name="textAreaLeft" fmla="*/ 0 w 1063080"/>
                <a:gd name="textAreaRight" fmla="*/ 1066680 w 106308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4" name="Freeform 15"/>
            <p:cNvSpPr/>
            <p:nvPr/>
          </p:nvSpPr>
          <p:spPr>
            <a:xfrm>
              <a:off x="8068680" y="4893840"/>
              <a:ext cx="1090440" cy="1960560"/>
            </a:xfrm>
            <a:custGeom>
              <a:avLst/>
              <a:gdLst>
                <a:gd name="textAreaLeft" fmla="*/ 0 w 1090440"/>
                <a:gd name="textAreaRight" fmla="*/ 1094040 w 1090440"/>
                <a:gd name="textAreaTop" fmla="*/ 0 h 1960560"/>
                <a:gd name="textAreaBottom" fmla="*/ 1964160 h 196056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 type="ftr" idx="34"/>
          </p:nvPr>
        </p:nvSpPr>
        <p:spPr>
          <a:xfrm>
            <a:off x="609480" y="6041520"/>
            <a:ext cx="461952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7" name="PlaceHolder 3"/>
          <p:cNvSpPr>
            <a:spLocks noGrp="1"/>
          </p:cNvSpPr>
          <p:nvPr>
            <p:ph type="sldNum" idx="35"/>
          </p:nvPr>
        </p:nvSpPr>
        <p:spPr>
          <a:xfrm>
            <a:off x="6444720" y="6041520"/>
            <a:ext cx="50904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8FCED43-A9AB-43EC-9A1D-CC1D8C3F05E4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8" name="PlaceHolder 4"/>
          <p:cNvSpPr>
            <a:spLocks noGrp="1"/>
          </p:cNvSpPr>
          <p:nvPr>
            <p:ph type="dt" idx="36"/>
          </p:nvPr>
        </p:nvSpPr>
        <p:spPr>
          <a:xfrm>
            <a:off x="5405400" y="6041520"/>
            <a:ext cx="68040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" name="Group 16"/>
          <p:cNvGrpSpPr/>
          <p:nvPr/>
        </p:nvGrpSpPr>
        <p:grpSpPr>
          <a:xfrm>
            <a:off x="-8640" y="-8640"/>
            <a:ext cx="9167760" cy="6871680"/>
            <a:chOff x="-8640" y="-8640"/>
            <a:chExt cx="9167760" cy="6871680"/>
          </a:xfrm>
        </p:grpSpPr>
        <p:sp>
          <p:nvSpPr>
            <p:cNvPr id="221" name="Freeform 6"/>
            <p:cNvSpPr/>
            <p:nvPr/>
          </p:nvSpPr>
          <p:spPr>
            <a:xfrm>
              <a:off x="-8640" y="4013280"/>
              <a:ext cx="453600" cy="2849760"/>
            </a:xfrm>
            <a:custGeom>
              <a:avLst/>
              <a:gdLst>
                <a:gd name="textAreaLeft" fmla="*/ 0 w 453600"/>
                <a:gd name="textAreaRight" fmla="*/ 457200 w 453600"/>
                <a:gd name="textAreaTop" fmla="*/ 0 h 2849760"/>
                <a:gd name="textAreaBottom" fmla="*/ 2853360 h 284976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22" name="Straight Connector 7"/>
            <p:cNvCxnSpPr/>
            <p:nvPr/>
          </p:nvCxnSpPr>
          <p:spPr>
            <a:xfrm flipV="1">
              <a:off x="5130720" y="4175280"/>
              <a:ext cx="4025880" cy="268632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23" name="Straight Connector 8"/>
            <p:cNvCxnSpPr/>
            <p:nvPr/>
          </p:nvCxnSpPr>
          <p:spPr>
            <a:xfrm>
              <a:off x="7042680" y="0"/>
              <a:ext cx="1222560" cy="686160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24" name="Freeform 9"/>
            <p:cNvSpPr/>
            <p:nvPr/>
          </p:nvSpPr>
          <p:spPr>
            <a:xfrm>
              <a:off x="6891840" y="0"/>
              <a:ext cx="2265840" cy="6863040"/>
            </a:xfrm>
            <a:custGeom>
              <a:avLst/>
              <a:gdLst>
                <a:gd name="textAreaLeft" fmla="*/ 0 w 2265840"/>
                <a:gd name="textAreaRight" fmla="*/ 2269440 w 226584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5" name="Freeform 10"/>
            <p:cNvSpPr/>
            <p:nvPr/>
          </p:nvSpPr>
          <p:spPr>
            <a:xfrm>
              <a:off x="7205040" y="-8640"/>
              <a:ext cx="1944720" cy="6863040"/>
            </a:xfrm>
            <a:custGeom>
              <a:avLst/>
              <a:gdLst>
                <a:gd name="textAreaLeft" fmla="*/ 0 w 1944720"/>
                <a:gd name="textAreaRight" fmla="*/ 1948320 w 19447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6" name="Freeform 11"/>
            <p:cNvSpPr/>
            <p:nvPr/>
          </p:nvSpPr>
          <p:spPr>
            <a:xfrm>
              <a:off x="6638040" y="3920040"/>
              <a:ext cx="2509920" cy="2934360"/>
            </a:xfrm>
            <a:custGeom>
              <a:avLst/>
              <a:gdLst>
                <a:gd name="textAreaLeft" fmla="*/ 0 w 2509920"/>
                <a:gd name="textAreaRight" fmla="*/ 2513520 w 2509920"/>
                <a:gd name="textAreaTop" fmla="*/ 0 h 2934360"/>
                <a:gd name="textAreaBottom" fmla="*/ 2937960 h 293436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7" name="Freeform 12"/>
            <p:cNvSpPr/>
            <p:nvPr/>
          </p:nvSpPr>
          <p:spPr>
            <a:xfrm>
              <a:off x="7010280" y="-8640"/>
              <a:ext cx="2139120" cy="6863040"/>
            </a:xfrm>
            <a:custGeom>
              <a:avLst/>
              <a:gdLst>
                <a:gd name="textAreaLeft" fmla="*/ 0 w 2139120"/>
                <a:gd name="textAreaRight" fmla="*/ 2142720 w 21391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8" name="Freeform 13"/>
            <p:cNvSpPr/>
            <p:nvPr/>
          </p:nvSpPr>
          <p:spPr>
            <a:xfrm>
              <a:off x="8295840" y="-8640"/>
              <a:ext cx="853920" cy="6863040"/>
            </a:xfrm>
            <a:custGeom>
              <a:avLst/>
              <a:gdLst>
                <a:gd name="textAreaLeft" fmla="*/ 0 w 853920"/>
                <a:gd name="textAreaRight" fmla="*/ 857520 w 8539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9" name="Freeform 14"/>
            <p:cNvSpPr/>
            <p:nvPr/>
          </p:nvSpPr>
          <p:spPr>
            <a:xfrm>
              <a:off x="8094240" y="-8640"/>
              <a:ext cx="1063080" cy="6863040"/>
            </a:xfrm>
            <a:custGeom>
              <a:avLst/>
              <a:gdLst>
                <a:gd name="textAreaLeft" fmla="*/ 0 w 1063080"/>
                <a:gd name="textAreaRight" fmla="*/ 1066680 w 106308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30" name="Freeform 15"/>
            <p:cNvSpPr/>
            <p:nvPr/>
          </p:nvSpPr>
          <p:spPr>
            <a:xfrm>
              <a:off x="8068680" y="4893840"/>
              <a:ext cx="1090440" cy="1960560"/>
            </a:xfrm>
            <a:custGeom>
              <a:avLst/>
              <a:gdLst>
                <a:gd name="textAreaLeft" fmla="*/ 0 w 1090440"/>
                <a:gd name="textAreaRight" fmla="*/ 1094040 w 1090440"/>
                <a:gd name="textAreaTop" fmla="*/ 0 h 1960560"/>
                <a:gd name="textAreaBottom" fmla="*/ 1964160 h 196056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 type="ftr" idx="37"/>
          </p:nvPr>
        </p:nvSpPr>
        <p:spPr>
          <a:xfrm>
            <a:off x="609480" y="6041520"/>
            <a:ext cx="461952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 type="sldNum" idx="38"/>
          </p:nvPr>
        </p:nvSpPr>
        <p:spPr>
          <a:xfrm>
            <a:off x="6444720" y="6041520"/>
            <a:ext cx="50904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A3C78DB-F4F2-42FF-B908-72D916492890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4" name="PlaceHolder 4"/>
          <p:cNvSpPr>
            <a:spLocks noGrp="1"/>
          </p:cNvSpPr>
          <p:nvPr>
            <p:ph type="dt" idx="39"/>
          </p:nvPr>
        </p:nvSpPr>
        <p:spPr>
          <a:xfrm>
            <a:off x="5405400" y="6041520"/>
            <a:ext cx="68040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/>
    <p:bodyStyle/>
    <p:otherStyle/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6" name="Group 16"/>
          <p:cNvGrpSpPr/>
          <p:nvPr/>
        </p:nvGrpSpPr>
        <p:grpSpPr>
          <a:xfrm>
            <a:off x="-8640" y="-8640"/>
            <a:ext cx="9167760" cy="6871680"/>
            <a:chOff x="-8640" y="-8640"/>
            <a:chExt cx="9167760" cy="6871680"/>
          </a:xfrm>
        </p:grpSpPr>
        <p:sp>
          <p:nvSpPr>
            <p:cNvPr id="237" name="Freeform 6"/>
            <p:cNvSpPr/>
            <p:nvPr/>
          </p:nvSpPr>
          <p:spPr>
            <a:xfrm>
              <a:off x="-8640" y="4013280"/>
              <a:ext cx="453600" cy="2849760"/>
            </a:xfrm>
            <a:custGeom>
              <a:avLst/>
              <a:gdLst>
                <a:gd name="textAreaLeft" fmla="*/ 0 w 453600"/>
                <a:gd name="textAreaRight" fmla="*/ 457200 w 453600"/>
                <a:gd name="textAreaTop" fmla="*/ 0 h 2849760"/>
                <a:gd name="textAreaBottom" fmla="*/ 2853360 h 284976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38" name="Straight Connector 7"/>
            <p:cNvCxnSpPr/>
            <p:nvPr/>
          </p:nvCxnSpPr>
          <p:spPr>
            <a:xfrm flipV="1">
              <a:off x="5130720" y="4175280"/>
              <a:ext cx="4025880" cy="268632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39" name="Straight Connector 8"/>
            <p:cNvCxnSpPr/>
            <p:nvPr/>
          </p:nvCxnSpPr>
          <p:spPr>
            <a:xfrm>
              <a:off x="7042680" y="0"/>
              <a:ext cx="1222560" cy="686160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40" name="Freeform 9"/>
            <p:cNvSpPr/>
            <p:nvPr/>
          </p:nvSpPr>
          <p:spPr>
            <a:xfrm>
              <a:off x="6891840" y="0"/>
              <a:ext cx="2265840" cy="6863040"/>
            </a:xfrm>
            <a:custGeom>
              <a:avLst/>
              <a:gdLst>
                <a:gd name="textAreaLeft" fmla="*/ 0 w 2265840"/>
                <a:gd name="textAreaRight" fmla="*/ 2269440 w 226584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1" name="Freeform 10"/>
            <p:cNvSpPr/>
            <p:nvPr/>
          </p:nvSpPr>
          <p:spPr>
            <a:xfrm>
              <a:off x="7205040" y="-8640"/>
              <a:ext cx="1944720" cy="6863040"/>
            </a:xfrm>
            <a:custGeom>
              <a:avLst/>
              <a:gdLst>
                <a:gd name="textAreaLeft" fmla="*/ 0 w 1944720"/>
                <a:gd name="textAreaRight" fmla="*/ 1948320 w 19447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2" name="Freeform 11"/>
            <p:cNvSpPr/>
            <p:nvPr/>
          </p:nvSpPr>
          <p:spPr>
            <a:xfrm>
              <a:off x="6638040" y="3920040"/>
              <a:ext cx="2509920" cy="2934360"/>
            </a:xfrm>
            <a:custGeom>
              <a:avLst/>
              <a:gdLst>
                <a:gd name="textAreaLeft" fmla="*/ 0 w 2509920"/>
                <a:gd name="textAreaRight" fmla="*/ 2513520 w 2509920"/>
                <a:gd name="textAreaTop" fmla="*/ 0 h 2934360"/>
                <a:gd name="textAreaBottom" fmla="*/ 2937960 h 293436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3" name="Freeform 12"/>
            <p:cNvSpPr/>
            <p:nvPr/>
          </p:nvSpPr>
          <p:spPr>
            <a:xfrm>
              <a:off x="7010280" y="-8640"/>
              <a:ext cx="2139120" cy="6863040"/>
            </a:xfrm>
            <a:custGeom>
              <a:avLst/>
              <a:gdLst>
                <a:gd name="textAreaLeft" fmla="*/ 0 w 2139120"/>
                <a:gd name="textAreaRight" fmla="*/ 2142720 w 21391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4" name="Freeform 13"/>
            <p:cNvSpPr/>
            <p:nvPr/>
          </p:nvSpPr>
          <p:spPr>
            <a:xfrm>
              <a:off x="8295840" y="-8640"/>
              <a:ext cx="853920" cy="6863040"/>
            </a:xfrm>
            <a:custGeom>
              <a:avLst/>
              <a:gdLst>
                <a:gd name="textAreaLeft" fmla="*/ 0 w 853920"/>
                <a:gd name="textAreaRight" fmla="*/ 857520 w 8539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5" name="Freeform 14"/>
            <p:cNvSpPr/>
            <p:nvPr/>
          </p:nvSpPr>
          <p:spPr>
            <a:xfrm>
              <a:off x="8094240" y="-8640"/>
              <a:ext cx="1063080" cy="6863040"/>
            </a:xfrm>
            <a:custGeom>
              <a:avLst/>
              <a:gdLst>
                <a:gd name="textAreaLeft" fmla="*/ 0 w 1063080"/>
                <a:gd name="textAreaRight" fmla="*/ 1066680 w 106308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6" name="Freeform 15"/>
            <p:cNvSpPr/>
            <p:nvPr/>
          </p:nvSpPr>
          <p:spPr>
            <a:xfrm>
              <a:off x="8068680" y="4893840"/>
              <a:ext cx="1090440" cy="1960560"/>
            </a:xfrm>
            <a:custGeom>
              <a:avLst/>
              <a:gdLst>
                <a:gd name="textAreaLeft" fmla="*/ 0 w 1090440"/>
                <a:gd name="textAreaRight" fmla="*/ 1094040 w 1090440"/>
                <a:gd name="textAreaTop" fmla="*/ 0 h 1960560"/>
                <a:gd name="textAreaBottom" fmla="*/ 1964160 h 196056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48" name="PlaceHolder 2"/>
          <p:cNvSpPr>
            <a:spLocks noGrp="1"/>
          </p:cNvSpPr>
          <p:nvPr>
            <p:ph type="ftr" idx="40"/>
          </p:nvPr>
        </p:nvSpPr>
        <p:spPr>
          <a:xfrm>
            <a:off x="609480" y="6041520"/>
            <a:ext cx="461952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49" name="PlaceHolder 3"/>
          <p:cNvSpPr>
            <a:spLocks noGrp="1"/>
          </p:cNvSpPr>
          <p:nvPr>
            <p:ph type="sldNum" idx="41"/>
          </p:nvPr>
        </p:nvSpPr>
        <p:spPr>
          <a:xfrm>
            <a:off x="6444720" y="6041520"/>
            <a:ext cx="50904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18072A3-1A75-45DA-8750-B0B5967656E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50" name="PlaceHolder 4"/>
          <p:cNvSpPr>
            <a:spLocks noGrp="1"/>
          </p:cNvSpPr>
          <p:nvPr>
            <p:ph type="dt" idx="42"/>
          </p:nvPr>
        </p:nvSpPr>
        <p:spPr>
          <a:xfrm>
            <a:off x="5405400" y="6041520"/>
            <a:ext cx="68040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5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32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редагування структури клацніть мишею</a:t>
            </a:r>
            <a:endParaRPr lang="uk-UA" sz="32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Другий рівень структури</a:t>
            </a:r>
            <a:endParaRPr lang="uk-UA" sz="2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4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Третій рівень структури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Четвертий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П'ятий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Шостий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Сьомий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/>
    <p:bodyStyle/>
    <p:otherStyle/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3" name="Group 16"/>
          <p:cNvGrpSpPr/>
          <p:nvPr/>
        </p:nvGrpSpPr>
        <p:grpSpPr>
          <a:xfrm>
            <a:off x="-8640" y="-8640"/>
            <a:ext cx="9167760" cy="6871680"/>
            <a:chOff x="-8640" y="-8640"/>
            <a:chExt cx="9167760" cy="6871680"/>
          </a:xfrm>
        </p:grpSpPr>
        <p:sp>
          <p:nvSpPr>
            <p:cNvPr id="254" name="Freeform 6"/>
            <p:cNvSpPr/>
            <p:nvPr/>
          </p:nvSpPr>
          <p:spPr>
            <a:xfrm>
              <a:off x="-8640" y="4013280"/>
              <a:ext cx="453600" cy="2849760"/>
            </a:xfrm>
            <a:custGeom>
              <a:avLst/>
              <a:gdLst>
                <a:gd name="textAreaLeft" fmla="*/ 0 w 453600"/>
                <a:gd name="textAreaRight" fmla="*/ 457200 w 453600"/>
                <a:gd name="textAreaTop" fmla="*/ 0 h 2849760"/>
                <a:gd name="textAreaBottom" fmla="*/ 2853360 h 284976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55" name="Straight Connector 7"/>
            <p:cNvCxnSpPr/>
            <p:nvPr/>
          </p:nvCxnSpPr>
          <p:spPr>
            <a:xfrm flipV="1">
              <a:off x="5130720" y="4175280"/>
              <a:ext cx="4025880" cy="268632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56" name="Straight Connector 8"/>
            <p:cNvCxnSpPr/>
            <p:nvPr/>
          </p:nvCxnSpPr>
          <p:spPr>
            <a:xfrm>
              <a:off x="7042680" y="0"/>
              <a:ext cx="1222560" cy="686160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57" name="Freeform 9"/>
            <p:cNvSpPr/>
            <p:nvPr/>
          </p:nvSpPr>
          <p:spPr>
            <a:xfrm>
              <a:off x="6891840" y="0"/>
              <a:ext cx="2265840" cy="6863040"/>
            </a:xfrm>
            <a:custGeom>
              <a:avLst/>
              <a:gdLst>
                <a:gd name="textAreaLeft" fmla="*/ 0 w 2265840"/>
                <a:gd name="textAreaRight" fmla="*/ 2269440 w 226584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58" name="Freeform 10"/>
            <p:cNvSpPr/>
            <p:nvPr/>
          </p:nvSpPr>
          <p:spPr>
            <a:xfrm>
              <a:off x="7205040" y="-8640"/>
              <a:ext cx="1944720" cy="6863040"/>
            </a:xfrm>
            <a:custGeom>
              <a:avLst/>
              <a:gdLst>
                <a:gd name="textAreaLeft" fmla="*/ 0 w 1944720"/>
                <a:gd name="textAreaRight" fmla="*/ 1948320 w 19447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59" name="Freeform 11"/>
            <p:cNvSpPr/>
            <p:nvPr/>
          </p:nvSpPr>
          <p:spPr>
            <a:xfrm>
              <a:off x="6638040" y="3920040"/>
              <a:ext cx="2509920" cy="2934360"/>
            </a:xfrm>
            <a:custGeom>
              <a:avLst/>
              <a:gdLst>
                <a:gd name="textAreaLeft" fmla="*/ 0 w 2509920"/>
                <a:gd name="textAreaRight" fmla="*/ 2513520 w 2509920"/>
                <a:gd name="textAreaTop" fmla="*/ 0 h 2934360"/>
                <a:gd name="textAreaBottom" fmla="*/ 2937960 h 293436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60" name="Freeform 12"/>
            <p:cNvSpPr/>
            <p:nvPr/>
          </p:nvSpPr>
          <p:spPr>
            <a:xfrm>
              <a:off x="7010280" y="-8640"/>
              <a:ext cx="2139120" cy="6863040"/>
            </a:xfrm>
            <a:custGeom>
              <a:avLst/>
              <a:gdLst>
                <a:gd name="textAreaLeft" fmla="*/ 0 w 2139120"/>
                <a:gd name="textAreaRight" fmla="*/ 2142720 w 21391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61" name="Freeform 13"/>
            <p:cNvSpPr/>
            <p:nvPr/>
          </p:nvSpPr>
          <p:spPr>
            <a:xfrm>
              <a:off x="8295840" y="-8640"/>
              <a:ext cx="853920" cy="6863040"/>
            </a:xfrm>
            <a:custGeom>
              <a:avLst/>
              <a:gdLst>
                <a:gd name="textAreaLeft" fmla="*/ 0 w 853920"/>
                <a:gd name="textAreaRight" fmla="*/ 857520 w 8539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62" name="Freeform 14"/>
            <p:cNvSpPr/>
            <p:nvPr/>
          </p:nvSpPr>
          <p:spPr>
            <a:xfrm>
              <a:off x="8094240" y="-8640"/>
              <a:ext cx="1063080" cy="6863040"/>
            </a:xfrm>
            <a:custGeom>
              <a:avLst/>
              <a:gdLst>
                <a:gd name="textAreaLeft" fmla="*/ 0 w 1063080"/>
                <a:gd name="textAreaRight" fmla="*/ 1066680 w 106308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63" name="Freeform 15"/>
            <p:cNvSpPr/>
            <p:nvPr/>
          </p:nvSpPr>
          <p:spPr>
            <a:xfrm>
              <a:off x="8068680" y="4893840"/>
              <a:ext cx="1090440" cy="1960560"/>
            </a:xfrm>
            <a:custGeom>
              <a:avLst/>
              <a:gdLst>
                <a:gd name="textAreaLeft" fmla="*/ 0 w 1090440"/>
                <a:gd name="textAreaRight" fmla="*/ 1094040 w 1090440"/>
                <a:gd name="textAreaTop" fmla="*/ 0 h 1960560"/>
                <a:gd name="textAreaBottom" fmla="*/ 1964160 h 196056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64" name="PlaceHolder 1"/>
          <p:cNvSpPr>
            <a:spLocks noGrp="1"/>
          </p:cNvSpPr>
          <p:nvPr>
            <p:ph type="ftr" idx="43"/>
          </p:nvPr>
        </p:nvSpPr>
        <p:spPr>
          <a:xfrm>
            <a:off x="609480" y="6041520"/>
            <a:ext cx="461952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65" name="PlaceHolder 2"/>
          <p:cNvSpPr>
            <a:spLocks noGrp="1"/>
          </p:cNvSpPr>
          <p:nvPr>
            <p:ph type="sldNum" idx="44"/>
          </p:nvPr>
        </p:nvSpPr>
        <p:spPr>
          <a:xfrm>
            <a:off x="6444720" y="6041520"/>
            <a:ext cx="50904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95482815-DEB2-4A3F-944F-81E1FF9B87E1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66" name="PlaceHolder 3"/>
          <p:cNvSpPr>
            <a:spLocks noGrp="1"/>
          </p:cNvSpPr>
          <p:nvPr>
            <p:ph type="dt" idx="45"/>
          </p:nvPr>
        </p:nvSpPr>
        <p:spPr>
          <a:xfrm>
            <a:off x="5405400" y="6041520"/>
            <a:ext cx="68040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67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r>
              <a:rPr lang="uk-UA" sz="44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68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32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редагування структури клацніть мишею</a:t>
            </a:r>
            <a:endParaRPr lang="uk-UA" sz="32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Другий рівень структури</a:t>
            </a:r>
            <a:endParaRPr lang="uk-UA" sz="2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4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Третій рівень структури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Четвертий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П'ятий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Шостий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Сьомий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/>
    <p:bodyStyle/>
    <p:otherStyle/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9" name="Group 16"/>
          <p:cNvGrpSpPr/>
          <p:nvPr/>
        </p:nvGrpSpPr>
        <p:grpSpPr>
          <a:xfrm>
            <a:off x="-8640" y="-8640"/>
            <a:ext cx="9167760" cy="6871680"/>
            <a:chOff x="-8640" y="-8640"/>
            <a:chExt cx="9167760" cy="6871680"/>
          </a:xfrm>
        </p:grpSpPr>
        <p:sp>
          <p:nvSpPr>
            <p:cNvPr id="270" name="Freeform 6"/>
            <p:cNvSpPr/>
            <p:nvPr/>
          </p:nvSpPr>
          <p:spPr>
            <a:xfrm>
              <a:off x="-8640" y="4013280"/>
              <a:ext cx="453600" cy="2849760"/>
            </a:xfrm>
            <a:custGeom>
              <a:avLst/>
              <a:gdLst>
                <a:gd name="textAreaLeft" fmla="*/ 0 w 453600"/>
                <a:gd name="textAreaRight" fmla="*/ 457200 w 453600"/>
                <a:gd name="textAreaTop" fmla="*/ 0 h 2849760"/>
                <a:gd name="textAreaBottom" fmla="*/ 2853360 h 284976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71" name="Straight Connector 7"/>
            <p:cNvCxnSpPr/>
            <p:nvPr/>
          </p:nvCxnSpPr>
          <p:spPr>
            <a:xfrm flipV="1">
              <a:off x="5130720" y="4175280"/>
              <a:ext cx="4025880" cy="268632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72" name="Straight Connector 8"/>
            <p:cNvCxnSpPr/>
            <p:nvPr/>
          </p:nvCxnSpPr>
          <p:spPr>
            <a:xfrm>
              <a:off x="7042680" y="0"/>
              <a:ext cx="1222560" cy="686160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73" name="Freeform 9"/>
            <p:cNvSpPr/>
            <p:nvPr/>
          </p:nvSpPr>
          <p:spPr>
            <a:xfrm>
              <a:off x="6891840" y="0"/>
              <a:ext cx="2265840" cy="6863040"/>
            </a:xfrm>
            <a:custGeom>
              <a:avLst/>
              <a:gdLst>
                <a:gd name="textAreaLeft" fmla="*/ 0 w 2265840"/>
                <a:gd name="textAreaRight" fmla="*/ 2269440 w 226584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74" name="Freeform 10"/>
            <p:cNvSpPr/>
            <p:nvPr/>
          </p:nvSpPr>
          <p:spPr>
            <a:xfrm>
              <a:off x="7205040" y="-8640"/>
              <a:ext cx="1944720" cy="6863040"/>
            </a:xfrm>
            <a:custGeom>
              <a:avLst/>
              <a:gdLst>
                <a:gd name="textAreaLeft" fmla="*/ 0 w 1944720"/>
                <a:gd name="textAreaRight" fmla="*/ 1948320 w 19447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75" name="Freeform 11"/>
            <p:cNvSpPr/>
            <p:nvPr/>
          </p:nvSpPr>
          <p:spPr>
            <a:xfrm>
              <a:off x="6638040" y="3920040"/>
              <a:ext cx="2509920" cy="2934360"/>
            </a:xfrm>
            <a:custGeom>
              <a:avLst/>
              <a:gdLst>
                <a:gd name="textAreaLeft" fmla="*/ 0 w 2509920"/>
                <a:gd name="textAreaRight" fmla="*/ 2513520 w 2509920"/>
                <a:gd name="textAreaTop" fmla="*/ 0 h 2934360"/>
                <a:gd name="textAreaBottom" fmla="*/ 2937960 h 293436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76" name="Freeform 12"/>
            <p:cNvSpPr/>
            <p:nvPr/>
          </p:nvSpPr>
          <p:spPr>
            <a:xfrm>
              <a:off x="7010280" y="-8640"/>
              <a:ext cx="2139120" cy="6863040"/>
            </a:xfrm>
            <a:custGeom>
              <a:avLst/>
              <a:gdLst>
                <a:gd name="textAreaLeft" fmla="*/ 0 w 2139120"/>
                <a:gd name="textAreaRight" fmla="*/ 2142720 w 21391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77" name="Freeform 13"/>
            <p:cNvSpPr/>
            <p:nvPr/>
          </p:nvSpPr>
          <p:spPr>
            <a:xfrm>
              <a:off x="8295840" y="-8640"/>
              <a:ext cx="853920" cy="6863040"/>
            </a:xfrm>
            <a:custGeom>
              <a:avLst/>
              <a:gdLst>
                <a:gd name="textAreaLeft" fmla="*/ 0 w 853920"/>
                <a:gd name="textAreaRight" fmla="*/ 857520 w 8539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78" name="Freeform 14"/>
            <p:cNvSpPr/>
            <p:nvPr/>
          </p:nvSpPr>
          <p:spPr>
            <a:xfrm>
              <a:off x="8094240" y="-8640"/>
              <a:ext cx="1063080" cy="6863040"/>
            </a:xfrm>
            <a:custGeom>
              <a:avLst/>
              <a:gdLst>
                <a:gd name="textAreaLeft" fmla="*/ 0 w 1063080"/>
                <a:gd name="textAreaRight" fmla="*/ 1066680 w 106308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79" name="Freeform 15"/>
            <p:cNvSpPr/>
            <p:nvPr/>
          </p:nvSpPr>
          <p:spPr>
            <a:xfrm>
              <a:off x="8068680" y="4893840"/>
              <a:ext cx="1090440" cy="1960560"/>
            </a:xfrm>
            <a:custGeom>
              <a:avLst/>
              <a:gdLst>
                <a:gd name="textAreaLeft" fmla="*/ 0 w 1090440"/>
                <a:gd name="textAreaRight" fmla="*/ 1094040 w 1090440"/>
                <a:gd name="textAreaTop" fmla="*/ 0 h 1960560"/>
                <a:gd name="textAreaBottom" fmla="*/ 1964160 h 196056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80" name="PlaceHolder 1"/>
          <p:cNvSpPr>
            <a:spLocks noGrp="1"/>
          </p:cNvSpPr>
          <p:nvPr>
            <p:ph type="ftr" idx="46"/>
          </p:nvPr>
        </p:nvSpPr>
        <p:spPr>
          <a:xfrm>
            <a:off x="609480" y="6041520"/>
            <a:ext cx="461952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81" name="PlaceHolder 2"/>
          <p:cNvSpPr>
            <a:spLocks noGrp="1"/>
          </p:cNvSpPr>
          <p:nvPr>
            <p:ph type="sldNum" idx="47"/>
          </p:nvPr>
        </p:nvSpPr>
        <p:spPr>
          <a:xfrm>
            <a:off x="6444720" y="6041520"/>
            <a:ext cx="50904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EBBECD1-FBE8-4DE4-8A2F-B5A179751415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82" name="PlaceHolder 3"/>
          <p:cNvSpPr>
            <a:spLocks noGrp="1"/>
          </p:cNvSpPr>
          <p:nvPr>
            <p:ph type="dt" idx="48"/>
          </p:nvPr>
        </p:nvSpPr>
        <p:spPr>
          <a:xfrm>
            <a:off x="5405400" y="6041520"/>
            <a:ext cx="68040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8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r>
              <a:rPr lang="uk-UA" sz="44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8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32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редагування структури клацніть мишею</a:t>
            </a:r>
            <a:endParaRPr lang="uk-UA" sz="32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Другий рівень структури</a:t>
            </a:r>
            <a:endParaRPr lang="uk-UA" sz="2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4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Третій рівень структури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Четвертий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П'ятий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Шостий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Сьомий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7760" cy="6871680"/>
            <a:chOff x="-8640" y="-8640"/>
            <a:chExt cx="9167760" cy="687168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3600" cy="2849760"/>
            </a:xfrm>
            <a:custGeom>
              <a:avLst/>
              <a:gdLst>
                <a:gd name="textAreaLeft" fmla="*/ 0 w 453600"/>
                <a:gd name="textAreaRight" fmla="*/ 457200 w 453600"/>
                <a:gd name="textAreaTop" fmla="*/ 0 h 2849760"/>
                <a:gd name="textAreaBottom" fmla="*/ 2853360 h 284976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5880" cy="268632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2560" cy="686160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5840" cy="6863040"/>
            </a:xfrm>
            <a:custGeom>
              <a:avLst/>
              <a:gdLst>
                <a:gd name="textAreaLeft" fmla="*/ 0 w 2265840"/>
                <a:gd name="textAreaRight" fmla="*/ 2269440 w 226584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4720" cy="6863040"/>
            </a:xfrm>
            <a:custGeom>
              <a:avLst/>
              <a:gdLst>
                <a:gd name="textAreaLeft" fmla="*/ 0 w 1944720"/>
                <a:gd name="textAreaRight" fmla="*/ 1948320 w 19447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09920" cy="2934360"/>
            </a:xfrm>
            <a:custGeom>
              <a:avLst/>
              <a:gdLst>
                <a:gd name="textAreaLeft" fmla="*/ 0 w 2509920"/>
                <a:gd name="textAreaRight" fmla="*/ 2513520 w 2509920"/>
                <a:gd name="textAreaTop" fmla="*/ 0 h 2934360"/>
                <a:gd name="textAreaBottom" fmla="*/ 2937960 h 293436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39120" cy="6863040"/>
            </a:xfrm>
            <a:custGeom>
              <a:avLst/>
              <a:gdLst>
                <a:gd name="textAreaLeft" fmla="*/ 0 w 2139120"/>
                <a:gd name="textAreaRight" fmla="*/ 2142720 w 21391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3920" cy="6863040"/>
            </a:xfrm>
            <a:custGeom>
              <a:avLst/>
              <a:gdLst>
                <a:gd name="textAreaLeft" fmla="*/ 0 w 853920"/>
                <a:gd name="textAreaRight" fmla="*/ 857520 w 8539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3080" cy="6863040"/>
            </a:xfrm>
            <a:custGeom>
              <a:avLst/>
              <a:gdLst>
                <a:gd name="textAreaLeft" fmla="*/ 0 w 1063080"/>
                <a:gd name="textAreaRight" fmla="*/ 1066680 w 106308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90440" cy="1960560"/>
            </a:xfrm>
            <a:custGeom>
              <a:avLst/>
              <a:gdLst>
                <a:gd name="textAreaLeft" fmla="*/ 0 w 1090440"/>
                <a:gd name="textAreaRight" fmla="*/ 1094040 w 1090440"/>
                <a:gd name="textAreaTop" fmla="*/ 0 h 1960560"/>
                <a:gd name="textAreaBottom" fmla="*/ 1964160 h 196056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grpSp>
        <p:nvGrpSpPr>
          <p:cNvPr id="40" name="Group 6"/>
          <p:cNvGrpSpPr/>
          <p:nvPr/>
        </p:nvGrpSpPr>
        <p:grpSpPr>
          <a:xfrm>
            <a:off x="-8640" y="-8640"/>
            <a:ext cx="9167760" cy="6871680"/>
            <a:chOff x="-8640" y="-8640"/>
            <a:chExt cx="9167760" cy="6871680"/>
          </a:xfrm>
        </p:grpSpPr>
        <p:cxnSp>
          <p:nvCxnSpPr>
            <p:cNvPr id="41" name="Straight Connector 27"/>
            <p:cNvCxnSpPr/>
            <p:nvPr/>
          </p:nvCxnSpPr>
          <p:spPr>
            <a:xfrm flipV="1">
              <a:off x="5130720" y="4175280"/>
              <a:ext cx="4025880" cy="268632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2" name="Straight Connector 28"/>
            <p:cNvCxnSpPr/>
            <p:nvPr/>
          </p:nvCxnSpPr>
          <p:spPr>
            <a:xfrm>
              <a:off x="7042680" y="0"/>
              <a:ext cx="1222560" cy="686160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3" name="Freeform 29"/>
            <p:cNvSpPr/>
            <p:nvPr/>
          </p:nvSpPr>
          <p:spPr>
            <a:xfrm>
              <a:off x="6891840" y="0"/>
              <a:ext cx="2265840" cy="6863040"/>
            </a:xfrm>
            <a:custGeom>
              <a:avLst/>
              <a:gdLst>
                <a:gd name="textAreaLeft" fmla="*/ 0 w 2265840"/>
                <a:gd name="textAreaRight" fmla="*/ 2269440 w 226584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4" name="Freeform 30"/>
            <p:cNvSpPr/>
            <p:nvPr/>
          </p:nvSpPr>
          <p:spPr>
            <a:xfrm>
              <a:off x="7205040" y="-8640"/>
              <a:ext cx="1944720" cy="6863040"/>
            </a:xfrm>
            <a:custGeom>
              <a:avLst/>
              <a:gdLst>
                <a:gd name="textAreaLeft" fmla="*/ 0 w 1944720"/>
                <a:gd name="textAreaRight" fmla="*/ 1948320 w 19447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5" name="Freeform 31"/>
            <p:cNvSpPr/>
            <p:nvPr/>
          </p:nvSpPr>
          <p:spPr>
            <a:xfrm>
              <a:off x="6638040" y="3920040"/>
              <a:ext cx="2509920" cy="2934360"/>
            </a:xfrm>
            <a:custGeom>
              <a:avLst/>
              <a:gdLst>
                <a:gd name="textAreaLeft" fmla="*/ 0 w 2509920"/>
                <a:gd name="textAreaRight" fmla="*/ 2513520 w 2509920"/>
                <a:gd name="textAreaTop" fmla="*/ 0 h 2934360"/>
                <a:gd name="textAreaBottom" fmla="*/ 2937960 h 293436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6" name="Freeform 32"/>
            <p:cNvSpPr/>
            <p:nvPr/>
          </p:nvSpPr>
          <p:spPr>
            <a:xfrm>
              <a:off x="7010280" y="-8640"/>
              <a:ext cx="2139120" cy="6863040"/>
            </a:xfrm>
            <a:custGeom>
              <a:avLst/>
              <a:gdLst>
                <a:gd name="textAreaLeft" fmla="*/ 0 w 2139120"/>
                <a:gd name="textAreaRight" fmla="*/ 2142720 w 21391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7" name="Freeform 33"/>
            <p:cNvSpPr/>
            <p:nvPr/>
          </p:nvSpPr>
          <p:spPr>
            <a:xfrm>
              <a:off x="8295840" y="-8640"/>
              <a:ext cx="853920" cy="6863040"/>
            </a:xfrm>
            <a:custGeom>
              <a:avLst/>
              <a:gdLst>
                <a:gd name="textAreaLeft" fmla="*/ 0 w 853920"/>
                <a:gd name="textAreaRight" fmla="*/ 857520 w 8539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8" name="Freeform 34"/>
            <p:cNvSpPr/>
            <p:nvPr/>
          </p:nvSpPr>
          <p:spPr>
            <a:xfrm>
              <a:off x="8094240" y="-8640"/>
              <a:ext cx="1063080" cy="6863040"/>
            </a:xfrm>
            <a:custGeom>
              <a:avLst/>
              <a:gdLst>
                <a:gd name="textAreaLeft" fmla="*/ 0 w 1063080"/>
                <a:gd name="textAreaRight" fmla="*/ 1066680 w 106308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9" name="Freeform 35"/>
            <p:cNvSpPr/>
            <p:nvPr/>
          </p:nvSpPr>
          <p:spPr>
            <a:xfrm>
              <a:off x="8068680" y="4893840"/>
              <a:ext cx="1090440" cy="1960560"/>
            </a:xfrm>
            <a:custGeom>
              <a:avLst/>
              <a:gdLst>
                <a:gd name="textAreaLeft" fmla="*/ 0 w 1090440"/>
                <a:gd name="textAreaRight" fmla="*/ 1094040 w 1090440"/>
                <a:gd name="textAreaTop" fmla="*/ 0 h 1960560"/>
                <a:gd name="textAreaBottom" fmla="*/ 1964160 h 196056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50" name="Freeform 17"/>
            <p:cNvSpPr/>
            <p:nvPr/>
          </p:nvSpPr>
          <p:spPr>
            <a:xfrm>
              <a:off x="-8640" y="-8640"/>
              <a:ext cx="860040" cy="5694480"/>
            </a:xfrm>
            <a:custGeom>
              <a:avLst/>
              <a:gdLst>
                <a:gd name="textAreaLeft" fmla="*/ 0 w 860040"/>
                <a:gd name="textAreaRight" fmla="*/ 863640 w 860040"/>
                <a:gd name="textAreaTop" fmla="*/ 0 h 5694480"/>
                <a:gd name="textAreaBottom" fmla="*/ 5698080 h 5694480"/>
              </a:gdLst>
              <a:ahLst/>
              <a:cxnLst/>
              <a:rect l="textAreaLeft" t="textAreaTop" r="textAreaRight" b="textAreaBottom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1952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0904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8E45128-FAD4-45DF-8B3B-E1F318145B45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040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16"/>
          <p:cNvGrpSpPr/>
          <p:nvPr/>
        </p:nvGrpSpPr>
        <p:grpSpPr>
          <a:xfrm>
            <a:off x="-8640" y="-8640"/>
            <a:ext cx="9167760" cy="6871680"/>
            <a:chOff x="-8640" y="-8640"/>
            <a:chExt cx="9167760" cy="6871680"/>
          </a:xfrm>
        </p:grpSpPr>
        <p:sp>
          <p:nvSpPr>
            <p:cNvPr id="57" name="Freeform 6"/>
            <p:cNvSpPr/>
            <p:nvPr/>
          </p:nvSpPr>
          <p:spPr>
            <a:xfrm>
              <a:off x="-8640" y="4013280"/>
              <a:ext cx="453600" cy="2849760"/>
            </a:xfrm>
            <a:custGeom>
              <a:avLst/>
              <a:gdLst>
                <a:gd name="textAreaLeft" fmla="*/ 0 w 453600"/>
                <a:gd name="textAreaRight" fmla="*/ 457200 w 453600"/>
                <a:gd name="textAreaTop" fmla="*/ 0 h 2849760"/>
                <a:gd name="textAreaBottom" fmla="*/ 2853360 h 284976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58" name="Straight Connector 7"/>
            <p:cNvCxnSpPr/>
            <p:nvPr/>
          </p:nvCxnSpPr>
          <p:spPr>
            <a:xfrm flipV="1">
              <a:off x="5130720" y="4175280"/>
              <a:ext cx="4025880" cy="268632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59" name="Straight Connector 8"/>
            <p:cNvCxnSpPr/>
            <p:nvPr/>
          </p:nvCxnSpPr>
          <p:spPr>
            <a:xfrm>
              <a:off x="7042680" y="0"/>
              <a:ext cx="1222560" cy="686160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60" name="Freeform 9"/>
            <p:cNvSpPr/>
            <p:nvPr/>
          </p:nvSpPr>
          <p:spPr>
            <a:xfrm>
              <a:off x="6891840" y="0"/>
              <a:ext cx="2265840" cy="6863040"/>
            </a:xfrm>
            <a:custGeom>
              <a:avLst/>
              <a:gdLst>
                <a:gd name="textAreaLeft" fmla="*/ 0 w 2265840"/>
                <a:gd name="textAreaRight" fmla="*/ 2269440 w 226584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1" name="Freeform 10"/>
            <p:cNvSpPr/>
            <p:nvPr/>
          </p:nvSpPr>
          <p:spPr>
            <a:xfrm>
              <a:off x="7205040" y="-8640"/>
              <a:ext cx="1944720" cy="6863040"/>
            </a:xfrm>
            <a:custGeom>
              <a:avLst/>
              <a:gdLst>
                <a:gd name="textAreaLeft" fmla="*/ 0 w 1944720"/>
                <a:gd name="textAreaRight" fmla="*/ 1948320 w 19447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2" name="Freeform 11"/>
            <p:cNvSpPr/>
            <p:nvPr/>
          </p:nvSpPr>
          <p:spPr>
            <a:xfrm>
              <a:off x="6638040" y="3920040"/>
              <a:ext cx="2509920" cy="2934360"/>
            </a:xfrm>
            <a:custGeom>
              <a:avLst/>
              <a:gdLst>
                <a:gd name="textAreaLeft" fmla="*/ 0 w 2509920"/>
                <a:gd name="textAreaRight" fmla="*/ 2513520 w 2509920"/>
                <a:gd name="textAreaTop" fmla="*/ 0 h 2934360"/>
                <a:gd name="textAreaBottom" fmla="*/ 2937960 h 293436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3" name="Freeform 12"/>
            <p:cNvSpPr/>
            <p:nvPr/>
          </p:nvSpPr>
          <p:spPr>
            <a:xfrm>
              <a:off x="7010280" y="-8640"/>
              <a:ext cx="2139120" cy="6863040"/>
            </a:xfrm>
            <a:custGeom>
              <a:avLst/>
              <a:gdLst>
                <a:gd name="textAreaLeft" fmla="*/ 0 w 2139120"/>
                <a:gd name="textAreaRight" fmla="*/ 2142720 w 21391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4" name="Freeform 13"/>
            <p:cNvSpPr/>
            <p:nvPr/>
          </p:nvSpPr>
          <p:spPr>
            <a:xfrm>
              <a:off x="8295840" y="-8640"/>
              <a:ext cx="853920" cy="6863040"/>
            </a:xfrm>
            <a:custGeom>
              <a:avLst/>
              <a:gdLst>
                <a:gd name="textAreaLeft" fmla="*/ 0 w 853920"/>
                <a:gd name="textAreaRight" fmla="*/ 857520 w 8539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5" name="Freeform 14"/>
            <p:cNvSpPr/>
            <p:nvPr/>
          </p:nvSpPr>
          <p:spPr>
            <a:xfrm>
              <a:off x="8094240" y="-8640"/>
              <a:ext cx="1063080" cy="6863040"/>
            </a:xfrm>
            <a:custGeom>
              <a:avLst/>
              <a:gdLst>
                <a:gd name="textAreaLeft" fmla="*/ 0 w 1063080"/>
                <a:gd name="textAreaRight" fmla="*/ 1066680 w 106308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6" name="Freeform 15"/>
            <p:cNvSpPr/>
            <p:nvPr/>
          </p:nvSpPr>
          <p:spPr>
            <a:xfrm>
              <a:off x="8068680" y="4893840"/>
              <a:ext cx="1090440" cy="1960560"/>
            </a:xfrm>
            <a:custGeom>
              <a:avLst/>
              <a:gdLst>
                <a:gd name="textAreaLeft" fmla="*/ 0 w 1090440"/>
                <a:gd name="textAreaRight" fmla="*/ 1094040 w 1090440"/>
                <a:gd name="textAreaTop" fmla="*/ 0 h 1960560"/>
                <a:gd name="textAreaBottom" fmla="*/ 1964160 h 196056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ftr" idx="7"/>
          </p:nvPr>
        </p:nvSpPr>
        <p:spPr>
          <a:xfrm>
            <a:off x="609480" y="6041520"/>
            <a:ext cx="461952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sldNum" idx="8"/>
          </p:nvPr>
        </p:nvSpPr>
        <p:spPr>
          <a:xfrm>
            <a:off x="6444720" y="6041520"/>
            <a:ext cx="50904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6353CC9-2966-4BFC-BF80-501F1384862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dt" idx="9"/>
          </p:nvPr>
        </p:nvSpPr>
        <p:spPr>
          <a:xfrm>
            <a:off x="5405400" y="6041520"/>
            <a:ext cx="68040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 16"/>
          <p:cNvGrpSpPr/>
          <p:nvPr/>
        </p:nvGrpSpPr>
        <p:grpSpPr>
          <a:xfrm>
            <a:off x="-8640" y="-8640"/>
            <a:ext cx="9167760" cy="6871680"/>
            <a:chOff x="-8640" y="-8640"/>
            <a:chExt cx="9167760" cy="6871680"/>
          </a:xfrm>
        </p:grpSpPr>
        <p:sp>
          <p:nvSpPr>
            <p:cNvPr id="73" name="Freeform 6"/>
            <p:cNvSpPr/>
            <p:nvPr/>
          </p:nvSpPr>
          <p:spPr>
            <a:xfrm>
              <a:off x="-8640" y="4013280"/>
              <a:ext cx="453600" cy="2849760"/>
            </a:xfrm>
            <a:custGeom>
              <a:avLst/>
              <a:gdLst>
                <a:gd name="textAreaLeft" fmla="*/ 0 w 453600"/>
                <a:gd name="textAreaRight" fmla="*/ 457200 w 453600"/>
                <a:gd name="textAreaTop" fmla="*/ 0 h 2849760"/>
                <a:gd name="textAreaBottom" fmla="*/ 2853360 h 284976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74" name="Straight Connector 7"/>
            <p:cNvCxnSpPr/>
            <p:nvPr/>
          </p:nvCxnSpPr>
          <p:spPr>
            <a:xfrm flipV="1">
              <a:off x="5130720" y="4175280"/>
              <a:ext cx="4025880" cy="268632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75" name="Straight Connector 8"/>
            <p:cNvCxnSpPr/>
            <p:nvPr/>
          </p:nvCxnSpPr>
          <p:spPr>
            <a:xfrm>
              <a:off x="7042680" y="0"/>
              <a:ext cx="1222560" cy="686160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76" name="Freeform 9"/>
            <p:cNvSpPr/>
            <p:nvPr/>
          </p:nvSpPr>
          <p:spPr>
            <a:xfrm>
              <a:off x="6891840" y="0"/>
              <a:ext cx="2265840" cy="6863040"/>
            </a:xfrm>
            <a:custGeom>
              <a:avLst/>
              <a:gdLst>
                <a:gd name="textAreaLeft" fmla="*/ 0 w 2265840"/>
                <a:gd name="textAreaRight" fmla="*/ 2269440 w 226584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7" name="Freeform 10"/>
            <p:cNvSpPr/>
            <p:nvPr/>
          </p:nvSpPr>
          <p:spPr>
            <a:xfrm>
              <a:off x="7205040" y="-8640"/>
              <a:ext cx="1944720" cy="6863040"/>
            </a:xfrm>
            <a:custGeom>
              <a:avLst/>
              <a:gdLst>
                <a:gd name="textAreaLeft" fmla="*/ 0 w 1944720"/>
                <a:gd name="textAreaRight" fmla="*/ 1948320 w 19447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8" name="Freeform 11"/>
            <p:cNvSpPr/>
            <p:nvPr/>
          </p:nvSpPr>
          <p:spPr>
            <a:xfrm>
              <a:off x="6638040" y="3920040"/>
              <a:ext cx="2509920" cy="2934360"/>
            </a:xfrm>
            <a:custGeom>
              <a:avLst/>
              <a:gdLst>
                <a:gd name="textAreaLeft" fmla="*/ 0 w 2509920"/>
                <a:gd name="textAreaRight" fmla="*/ 2513520 w 2509920"/>
                <a:gd name="textAreaTop" fmla="*/ 0 h 2934360"/>
                <a:gd name="textAreaBottom" fmla="*/ 2937960 h 293436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9" name="Freeform 12"/>
            <p:cNvSpPr/>
            <p:nvPr/>
          </p:nvSpPr>
          <p:spPr>
            <a:xfrm>
              <a:off x="7010280" y="-8640"/>
              <a:ext cx="2139120" cy="6863040"/>
            </a:xfrm>
            <a:custGeom>
              <a:avLst/>
              <a:gdLst>
                <a:gd name="textAreaLeft" fmla="*/ 0 w 2139120"/>
                <a:gd name="textAreaRight" fmla="*/ 2142720 w 21391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0" name="Freeform 13"/>
            <p:cNvSpPr/>
            <p:nvPr/>
          </p:nvSpPr>
          <p:spPr>
            <a:xfrm>
              <a:off x="8295840" y="-8640"/>
              <a:ext cx="853920" cy="6863040"/>
            </a:xfrm>
            <a:custGeom>
              <a:avLst/>
              <a:gdLst>
                <a:gd name="textAreaLeft" fmla="*/ 0 w 853920"/>
                <a:gd name="textAreaRight" fmla="*/ 857520 w 8539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1" name="Freeform 14"/>
            <p:cNvSpPr/>
            <p:nvPr/>
          </p:nvSpPr>
          <p:spPr>
            <a:xfrm>
              <a:off x="8094240" y="-8640"/>
              <a:ext cx="1063080" cy="6863040"/>
            </a:xfrm>
            <a:custGeom>
              <a:avLst/>
              <a:gdLst>
                <a:gd name="textAreaLeft" fmla="*/ 0 w 1063080"/>
                <a:gd name="textAreaRight" fmla="*/ 1066680 w 106308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2" name="Freeform 15"/>
            <p:cNvSpPr/>
            <p:nvPr/>
          </p:nvSpPr>
          <p:spPr>
            <a:xfrm>
              <a:off x="8068680" y="4893840"/>
              <a:ext cx="1090440" cy="1960560"/>
            </a:xfrm>
            <a:custGeom>
              <a:avLst/>
              <a:gdLst>
                <a:gd name="textAreaLeft" fmla="*/ 0 w 1090440"/>
                <a:gd name="textAreaRight" fmla="*/ 1094040 w 1090440"/>
                <a:gd name="textAreaTop" fmla="*/ 0 h 1960560"/>
                <a:gd name="textAreaBottom" fmla="*/ 1964160 h 196056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83" name="TextBox 23"/>
          <p:cNvSpPr/>
          <p:nvPr/>
        </p:nvSpPr>
        <p:spPr>
          <a:xfrm>
            <a:off x="482760" y="790200"/>
            <a:ext cx="453600" cy="5810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4" name="TextBox 24"/>
          <p:cNvSpPr/>
          <p:nvPr/>
        </p:nvSpPr>
        <p:spPr>
          <a:xfrm>
            <a:off x="6747840" y="2886480"/>
            <a:ext cx="453600" cy="5810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ftr" idx="10"/>
          </p:nvPr>
        </p:nvSpPr>
        <p:spPr>
          <a:xfrm>
            <a:off x="609480" y="6041520"/>
            <a:ext cx="461952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sldNum" idx="11"/>
          </p:nvPr>
        </p:nvSpPr>
        <p:spPr>
          <a:xfrm>
            <a:off x="6444720" y="6041520"/>
            <a:ext cx="50904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0F2D077-05BD-4F43-AB8F-4BD3ABC76C75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dt" idx="12"/>
          </p:nvPr>
        </p:nvSpPr>
        <p:spPr>
          <a:xfrm>
            <a:off x="5405400" y="6041520"/>
            <a:ext cx="68040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roup 16"/>
          <p:cNvGrpSpPr/>
          <p:nvPr/>
        </p:nvGrpSpPr>
        <p:grpSpPr>
          <a:xfrm>
            <a:off x="-8640" y="-8640"/>
            <a:ext cx="9167760" cy="6871680"/>
            <a:chOff x="-8640" y="-8640"/>
            <a:chExt cx="9167760" cy="6871680"/>
          </a:xfrm>
        </p:grpSpPr>
        <p:sp>
          <p:nvSpPr>
            <p:cNvPr id="91" name="Freeform 6"/>
            <p:cNvSpPr/>
            <p:nvPr/>
          </p:nvSpPr>
          <p:spPr>
            <a:xfrm>
              <a:off x="-8640" y="4013280"/>
              <a:ext cx="453600" cy="2849760"/>
            </a:xfrm>
            <a:custGeom>
              <a:avLst/>
              <a:gdLst>
                <a:gd name="textAreaLeft" fmla="*/ 0 w 453600"/>
                <a:gd name="textAreaRight" fmla="*/ 457200 w 453600"/>
                <a:gd name="textAreaTop" fmla="*/ 0 h 2849760"/>
                <a:gd name="textAreaBottom" fmla="*/ 2853360 h 284976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92" name="Straight Connector 7"/>
            <p:cNvCxnSpPr/>
            <p:nvPr/>
          </p:nvCxnSpPr>
          <p:spPr>
            <a:xfrm flipV="1">
              <a:off x="5130720" y="4175280"/>
              <a:ext cx="4025880" cy="268632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93" name="Straight Connector 8"/>
            <p:cNvCxnSpPr/>
            <p:nvPr/>
          </p:nvCxnSpPr>
          <p:spPr>
            <a:xfrm>
              <a:off x="7042680" y="0"/>
              <a:ext cx="1222560" cy="686160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94" name="Freeform 9"/>
            <p:cNvSpPr/>
            <p:nvPr/>
          </p:nvSpPr>
          <p:spPr>
            <a:xfrm>
              <a:off x="6891840" y="0"/>
              <a:ext cx="2265840" cy="6863040"/>
            </a:xfrm>
            <a:custGeom>
              <a:avLst/>
              <a:gdLst>
                <a:gd name="textAreaLeft" fmla="*/ 0 w 2265840"/>
                <a:gd name="textAreaRight" fmla="*/ 2269440 w 226584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5" name="Freeform 10"/>
            <p:cNvSpPr/>
            <p:nvPr/>
          </p:nvSpPr>
          <p:spPr>
            <a:xfrm>
              <a:off x="7205040" y="-8640"/>
              <a:ext cx="1944720" cy="6863040"/>
            </a:xfrm>
            <a:custGeom>
              <a:avLst/>
              <a:gdLst>
                <a:gd name="textAreaLeft" fmla="*/ 0 w 1944720"/>
                <a:gd name="textAreaRight" fmla="*/ 1948320 w 19447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6" name="Freeform 11"/>
            <p:cNvSpPr/>
            <p:nvPr/>
          </p:nvSpPr>
          <p:spPr>
            <a:xfrm>
              <a:off x="6638040" y="3920040"/>
              <a:ext cx="2509920" cy="2934360"/>
            </a:xfrm>
            <a:custGeom>
              <a:avLst/>
              <a:gdLst>
                <a:gd name="textAreaLeft" fmla="*/ 0 w 2509920"/>
                <a:gd name="textAreaRight" fmla="*/ 2513520 w 2509920"/>
                <a:gd name="textAreaTop" fmla="*/ 0 h 2934360"/>
                <a:gd name="textAreaBottom" fmla="*/ 2937960 h 293436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7" name="Freeform 12"/>
            <p:cNvSpPr/>
            <p:nvPr/>
          </p:nvSpPr>
          <p:spPr>
            <a:xfrm>
              <a:off x="7010280" y="-8640"/>
              <a:ext cx="2139120" cy="6863040"/>
            </a:xfrm>
            <a:custGeom>
              <a:avLst/>
              <a:gdLst>
                <a:gd name="textAreaLeft" fmla="*/ 0 w 2139120"/>
                <a:gd name="textAreaRight" fmla="*/ 2142720 w 21391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8" name="Freeform 13"/>
            <p:cNvSpPr/>
            <p:nvPr/>
          </p:nvSpPr>
          <p:spPr>
            <a:xfrm>
              <a:off x="8295840" y="-8640"/>
              <a:ext cx="853920" cy="6863040"/>
            </a:xfrm>
            <a:custGeom>
              <a:avLst/>
              <a:gdLst>
                <a:gd name="textAreaLeft" fmla="*/ 0 w 853920"/>
                <a:gd name="textAreaRight" fmla="*/ 857520 w 8539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9" name="Freeform 14"/>
            <p:cNvSpPr/>
            <p:nvPr/>
          </p:nvSpPr>
          <p:spPr>
            <a:xfrm>
              <a:off x="8094240" y="-8640"/>
              <a:ext cx="1063080" cy="6863040"/>
            </a:xfrm>
            <a:custGeom>
              <a:avLst/>
              <a:gdLst>
                <a:gd name="textAreaLeft" fmla="*/ 0 w 1063080"/>
                <a:gd name="textAreaRight" fmla="*/ 1066680 w 106308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00" name="Freeform 15"/>
            <p:cNvSpPr/>
            <p:nvPr/>
          </p:nvSpPr>
          <p:spPr>
            <a:xfrm>
              <a:off x="8068680" y="4893840"/>
              <a:ext cx="1090440" cy="1960560"/>
            </a:xfrm>
            <a:custGeom>
              <a:avLst/>
              <a:gdLst>
                <a:gd name="textAreaLeft" fmla="*/ 0 w 1090440"/>
                <a:gd name="textAreaRight" fmla="*/ 1094040 w 1090440"/>
                <a:gd name="textAreaTop" fmla="*/ 0 h 1960560"/>
                <a:gd name="textAreaBottom" fmla="*/ 1964160 h 196056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ftr" idx="13"/>
          </p:nvPr>
        </p:nvSpPr>
        <p:spPr>
          <a:xfrm>
            <a:off x="609480" y="6041520"/>
            <a:ext cx="461952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sldNum" idx="14"/>
          </p:nvPr>
        </p:nvSpPr>
        <p:spPr>
          <a:xfrm>
            <a:off x="6444720" y="6041520"/>
            <a:ext cx="50904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492D0B4-5B9D-4743-B92D-5E2E6B82282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dt" idx="15"/>
          </p:nvPr>
        </p:nvSpPr>
        <p:spPr>
          <a:xfrm>
            <a:off x="5405400" y="6041520"/>
            <a:ext cx="68040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roup 16"/>
          <p:cNvGrpSpPr/>
          <p:nvPr/>
        </p:nvGrpSpPr>
        <p:grpSpPr>
          <a:xfrm>
            <a:off x="-8640" y="-8640"/>
            <a:ext cx="9167760" cy="6871680"/>
            <a:chOff x="-8640" y="-8640"/>
            <a:chExt cx="9167760" cy="6871680"/>
          </a:xfrm>
        </p:grpSpPr>
        <p:sp>
          <p:nvSpPr>
            <p:cNvPr id="107" name="Freeform 6"/>
            <p:cNvSpPr/>
            <p:nvPr/>
          </p:nvSpPr>
          <p:spPr>
            <a:xfrm>
              <a:off x="-8640" y="4013280"/>
              <a:ext cx="453600" cy="2849760"/>
            </a:xfrm>
            <a:custGeom>
              <a:avLst/>
              <a:gdLst>
                <a:gd name="textAreaLeft" fmla="*/ 0 w 453600"/>
                <a:gd name="textAreaRight" fmla="*/ 457200 w 453600"/>
                <a:gd name="textAreaTop" fmla="*/ 0 h 2849760"/>
                <a:gd name="textAreaBottom" fmla="*/ 2853360 h 284976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08" name="Straight Connector 7"/>
            <p:cNvCxnSpPr/>
            <p:nvPr/>
          </p:nvCxnSpPr>
          <p:spPr>
            <a:xfrm flipV="1">
              <a:off x="5130720" y="4175280"/>
              <a:ext cx="4025880" cy="268632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09" name="Straight Connector 8"/>
            <p:cNvCxnSpPr/>
            <p:nvPr/>
          </p:nvCxnSpPr>
          <p:spPr>
            <a:xfrm>
              <a:off x="7042680" y="0"/>
              <a:ext cx="1222560" cy="686160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10" name="Freeform 9"/>
            <p:cNvSpPr/>
            <p:nvPr/>
          </p:nvSpPr>
          <p:spPr>
            <a:xfrm>
              <a:off x="6891840" y="0"/>
              <a:ext cx="2265840" cy="6863040"/>
            </a:xfrm>
            <a:custGeom>
              <a:avLst/>
              <a:gdLst>
                <a:gd name="textAreaLeft" fmla="*/ 0 w 2265840"/>
                <a:gd name="textAreaRight" fmla="*/ 2269440 w 226584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1" name="Freeform 10"/>
            <p:cNvSpPr/>
            <p:nvPr/>
          </p:nvSpPr>
          <p:spPr>
            <a:xfrm>
              <a:off x="7205040" y="-8640"/>
              <a:ext cx="1944720" cy="6863040"/>
            </a:xfrm>
            <a:custGeom>
              <a:avLst/>
              <a:gdLst>
                <a:gd name="textAreaLeft" fmla="*/ 0 w 1944720"/>
                <a:gd name="textAreaRight" fmla="*/ 1948320 w 19447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2" name="Freeform 11"/>
            <p:cNvSpPr/>
            <p:nvPr/>
          </p:nvSpPr>
          <p:spPr>
            <a:xfrm>
              <a:off x="6638040" y="3920040"/>
              <a:ext cx="2509920" cy="2934360"/>
            </a:xfrm>
            <a:custGeom>
              <a:avLst/>
              <a:gdLst>
                <a:gd name="textAreaLeft" fmla="*/ 0 w 2509920"/>
                <a:gd name="textAreaRight" fmla="*/ 2513520 w 2509920"/>
                <a:gd name="textAreaTop" fmla="*/ 0 h 2934360"/>
                <a:gd name="textAreaBottom" fmla="*/ 2937960 h 293436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3" name="Freeform 12"/>
            <p:cNvSpPr/>
            <p:nvPr/>
          </p:nvSpPr>
          <p:spPr>
            <a:xfrm>
              <a:off x="7010280" y="-8640"/>
              <a:ext cx="2139120" cy="6863040"/>
            </a:xfrm>
            <a:custGeom>
              <a:avLst/>
              <a:gdLst>
                <a:gd name="textAreaLeft" fmla="*/ 0 w 2139120"/>
                <a:gd name="textAreaRight" fmla="*/ 2142720 w 21391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4" name="Freeform 13"/>
            <p:cNvSpPr/>
            <p:nvPr/>
          </p:nvSpPr>
          <p:spPr>
            <a:xfrm>
              <a:off x="8295840" y="-8640"/>
              <a:ext cx="853920" cy="6863040"/>
            </a:xfrm>
            <a:custGeom>
              <a:avLst/>
              <a:gdLst>
                <a:gd name="textAreaLeft" fmla="*/ 0 w 853920"/>
                <a:gd name="textAreaRight" fmla="*/ 857520 w 8539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5" name="Freeform 14"/>
            <p:cNvSpPr/>
            <p:nvPr/>
          </p:nvSpPr>
          <p:spPr>
            <a:xfrm>
              <a:off x="8094240" y="-8640"/>
              <a:ext cx="1063080" cy="6863040"/>
            </a:xfrm>
            <a:custGeom>
              <a:avLst/>
              <a:gdLst>
                <a:gd name="textAreaLeft" fmla="*/ 0 w 1063080"/>
                <a:gd name="textAreaRight" fmla="*/ 1066680 w 106308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6" name="Freeform 15"/>
            <p:cNvSpPr/>
            <p:nvPr/>
          </p:nvSpPr>
          <p:spPr>
            <a:xfrm>
              <a:off x="8068680" y="4893840"/>
              <a:ext cx="1090440" cy="1960560"/>
            </a:xfrm>
            <a:custGeom>
              <a:avLst/>
              <a:gdLst>
                <a:gd name="textAreaLeft" fmla="*/ 0 w 1090440"/>
                <a:gd name="textAreaRight" fmla="*/ 1094040 w 1090440"/>
                <a:gd name="textAreaTop" fmla="*/ 0 h 1960560"/>
                <a:gd name="textAreaBottom" fmla="*/ 1964160 h 196056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17" name="TextBox 23"/>
          <p:cNvSpPr/>
          <p:nvPr/>
        </p:nvSpPr>
        <p:spPr>
          <a:xfrm>
            <a:off x="482760" y="790200"/>
            <a:ext cx="453600" cy="5810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8" name="TextBox 24"/>
          <p:cNvSpPr/>
          <p:nvPr/>
        </p:nvSpPr>
        <p:spPr>
          <a:xfrm>
            <a:off x="6747840" y="2886480"/>
            <a:ext cx="453600" cy="5810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ftr" idx="16"/>
          </p:nvPr>
        </p:nvSpPr>
        <p:spPr>
          <a:xfrm>
            <a:off x="609480" y="6041520"/>
            <a:ext cx="461952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sldNum" idx="17"/>
          </p:nvPr>
        </p:nvSpPr>
        <p:spPr>
          <a:xfrm>
            <a:off x="6444720" y="6041520"/>
            <a:ext cx="50904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B80478CF-6F60-4DC9-B7FE-79D311C2D191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dt" idx="18"/>
          </p:nvPr>
        </p:nvSpPr>
        <p:spPr>
          <a:xfrm>
            <a:off x="5405400" y="6041520"/>
            <a:ext cx="68040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roup 16"/>
          <p:cNvGrpSpPr/>
          <p:nvPr/>
        </p:nvGrpSpPr>
        <p:grpSpPr>
          <a:xfrm>
            <a:off x="-8640" y="-8640"/>
            <a:ext cx="9167760" cy="6871680"/>
            <a:chOff x="-8640" y="-8640"/>
            <a:chExt cx="9167760" cy="6871680"/>
          </a:xfrm>
        </p:grpSpPr>
        <p:sp>
          <p:nvSpPr>
            <p:cNvPr id="125" name="Freeform 6"/>
            <p:cNvSpPr/>
            <p:nvPr/>
          </p:nvSpPr>
          <p:spPr>
            <a:xfrm>
              <a:off x="-8640" y="4013280"/>
              <a:ext cx="453600" cy="2849760"/>
            </a:xfrm>
            <a:custGeom>
              <a:avLst/>
              <a:gdLst>
                <a:gd name="textAreaLeft" fmla="*/ 0 w 453600"/>
                <a:gd name="textAreaRight" fmla="*/ 457200 w 453600"/>
                <a:gd name="textAreaTop" fmla="*/ 0 h 2849760"/>
                <a:gd name="textAreaBottom" fmla="*/ 2853360 h 284976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26" name="Straight Connector 7"/>
            <p:cNvCxnSpPr/>
            <p:nvPr/>
          </p:nvCxnSpPr>
          <p:spPr>
            <a:xfrm flipV="1">
              <a:off x="5130720" y="4175280"/>
              <a:ext cx="4025880" cy="268632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27" name="Straight Connector 8"/>
            <p:cNvCxnSpPr/>
            <p:nvPr/>
          </p:nvCxnSpPr>
          <p:spPr>
            <a:xfrm>
              <a:off x="7042680" y="0"/>
              <a:ext cx="1222560" cy="686160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28" name="Freeform 9"/>
            <p:cNvSpPr/>
            <p:nvPr/>
          </p:nvSpPr>
          <p:spPr>
            <a:xfrm>
              <a:off x="6891840" y="0"/>
              <a:ext cx="2265840" cy="6863040"/>
            </a:xfrm>
            <a:custGeom>
              <a:avLst/>
              <a:gdLst>
                <a:gd name="textAreaLeft" fmla="*/ 0 w 2265840"/>
                <a:gd name="textAreaRight" fmla="*/ 2269440 w 226584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29" name="Freeform 10"/>
            <p:cNvSpPr/>
            <p:nvPr/>
          </p:nvSpPr>
          <p:spPr>
            <a:xfrm>
              <a:off x="7205040" y="-8640"/>
              <a:ext cx="1944720" cy="6863040"/>
            </a:xfrm>
            <a:custGeom>
              <a:avLst/>
              <a:gdLst>
                <a:gd name="textAreaLeft" fmla="*/ 0 w 1944720"/>
                <a:gd name="textAreaRight" fmla="*/ 1948320 w 19447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0" name="Freeform 11"/>
            <p:cNvSpPr/>
            <p:nvPr/>
          </p:nvSpPr>
          <p:spPr>
            <a:xfrm>
              <a:off x="6638040" y="3920040"/>
              <a:ext cx="2509920" cy="2934360"/>
            </a:xfrm>
            <a:custGeom>
              <a:avLst/>
              <a:gdLst>
                <a:gd name="textAreaLeft" fmla="*/ 0 w 2509920"/>
                <a:gd name="textAreaRight" fmla="*/ 2513520 w 2509920"/>
                <a:gd name="textAreaTop" fmla="*/ 0 h 2934360"/>
                <a:gd name="textAreaBottom" fmla="*/ 2937960 h 293436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1" name="Freeform 12"/>
            <p:cNvSpPr/>
            <p:nvPr/>
          </p:nvSpPr>
          <p:spPr>
            <a:xfrm>
              <a:off x="7010280" y="-8640"/>
              <a:ext cx="2139120" cy="6863040"/>
            </a:xfrm>
            <a:custGeom>
              <a:avLst/>
              <a:gdLst>
                <a:gd name="textAreaLeft" fmla="*/ 0 w 2139120"/>
                <a:gd name="textAreaRight" fmla="*/ 2142720 w 21391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2" name="Freeform 13"/>
            <p:cNvSpPr/>
            <p:nvPr/>
          </p:nvSpPr>
          <p:spPr>
            <a:xfrm>
              <a:off x="8295840" y="-8640"/>
              <a:ext cx="853920" cy="6863040"/>
            </a:xfrm>
            <a:custGeom>
              <a:avLst/>
              <a:gdLst>
                <a:gd name="textAreaLeft" fmla="*/ 0 w 853920"/>
                <a:gd name="textAreaRight" fmla="*/ 857520 w 8539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3" name="Freeform 14"/>
            <p:cNvSpPr/>
            <p:nvPr/>
          </p:nvSpPr>
          <p:spPr>
            <a:xfrm>
              <a:off x="8094240" y="-8640"/>
              <a:ext cx="1063080" cy="6863040"/>
            </a:xfrm>
            <a:custGeom>
              <a:avLst/>
              <a:gdLst>
                <a:gd name="textAreaLeft" fmla="*/ 0 w 1063080"/>
                <a:gd name="textAreaRight" fmla="*/ 1066680 w 106308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4" name="Freeform 15"/>
            <p:cNvSpPr/>
            <p:nvPr/>
          </p:nvSpPr>
          <p:spPr>
            <a:xfrm>
              <a:off x="8068680" y="4893840"/>
              <a:ext cx="1090440" cy="1960560"/>
            </a:xfrm>
            <a:custGeom>
              <a:avLst/>
              <a:gdLst>
                <a:gd name="textAreaLeft" fmla="*/ 0 w 1090440"/>
                <a:gd name="textAreaRight" fmla="*/ 1094040 w 1090440"/>
                <a:gd name="textAreaTop" fmla="*/ 0 h 1960560"/>
                <a:gd name="textAreaBottom" fmla="*/ 1964160 h 196056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ftr" idx="19"/>
          </p:nvPr>
        </p:nvSpPr>
        <p:spPr>
          <a:xfrm>
            <a:off x="609480" y="6041520"/>
            <a:ext cx="461952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sldNum" idx="20"/>
          </p:nvPr>
        </p:nvSpPr>
        <p:spPr>
          <a:xfrm>
            <a:off x="6444720" y="6041520"/>
            <a:ext cx="50904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7335435-811D-4714-A071-7797B5C7B11E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dt" idx="21"/>
          </p:nvPr>
        </p:nvSpPr>
        <p:spPr>
          <a:xfrm>
            <a:off x="5405400" y="6041520"/>
            <a:ext cx="68040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roup 16"/>
          <p:cNvGrpSpPr/>
          <p:nvPr/>
        </p:nvGrpSpPr>
        <p:grpSpPr>
          <a:xfrm>
            <a:off x="-8640" y="-8640"/>
            <a:ext cx="9167760" cy="6871680"/>
            <a:chOff x="-8640" y="-8640"/>
            <a:chExt cx="9167760" cy="6871680"/>
          </a:xfrm>
        </p:grpSpPr>
        <p:sp>
          <p:nvSpPr>
            <p:cNvPr id="141" name="Freeform 6"/>
            <p:cNvSpPr/>
            <p:nvPr/>
          </p:nvSpPr>
          <p:spPr>
            <a:xfrm>
              <a:off x="-8640" y="4013280"/>
              <a:ext cx="453600" cy="2849760"/>
            </a:xfrm>
            <a:custGeom>
              <a:avLst/>
              <a:gdLst>
                <a:gd name="textAreaLeft" fmla="*/ 0 w 453600"/>
                <a:gd name="textAreaRight" fmla="*/ 457200 w 453600"/>
                <a:gd name="textAreaTop" fmla="*/ 0 h 2849760"/>
                <a:gd name="textAreaBottom" fmla="*/ 2853360 h 284976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42" name="Straight Connector 7"/>
            <p:cNvCxnSpPr/>
            <p:nvPr/>
          </p:nvCxnSpPr>
          <p:spPr>
            <a:xfrm flipV="1">
              <a:off x="5130720" y="4175280"/>
              <a:ext cx="4025880" cy="268632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43" name="Straight Connector 8"/>
            <p:cNvCxnSpPr/>
            <p:nvPr/>
          </p:nvCxnSpPr>
          <p:spPr>
            <a:xfrm>
              <a:off x="7042680" y="0"/>
              <a:ext cx="1222560" cy="686160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44" name="Freeform 9"/>
            <p:cNvSpPr/>
            <p:nvPr/>
          </p:nvSpPr>
          <p:spPr>
            <a:xfrm>
              <a:off x="6891840" y="0"/>
              <a:ext cx="2265840" cy="6863040"/>
            </a:xfrm>
            <a:custGeom>
              <a:avLst/>
              <a:gdLst>
                <a:gd name="textAreaLeft" fmla="*/ 0 w 2265840"/>
                <a:gd name="textAreaRight" fmla="*/ 2269440 w 226584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5" name="Freeform 10"/>
            <p:cNvSpPr/>
            <p:nvPr/>
          </p:nvSpPr>
          <p:spPr>
            <a:xfrm>
              <a:off x="7205040" y="-8640"/>
              <a:ext cx="1944720" cy="6863040"/>
            </a:xfrm>
            <a:custGeom>
              <a:avLst/>
              <a:gdLst>
                <a:gd name="textAreaLeft" fmla="*/ 0 w 1944720"/>
                <a:gd name="textAreaRight" fmla="*/ 1948320 w 19447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6" name="Freeform 11"/>
            <p:cNvSpPr/>
            <p:nvPr/>
          </p:nvSpPr>
          <p:spPr>
            <a:xfrm>
              <a:off x="6638040" y="3920040"/>
              <a:ext cx="2509920" cy="2934360"/>
            </a:xfrm>
            <a:custGeom>
              <a:avLst/>
              <a:gdLst>
                <a:gd name="textAreaLeft" fmla="*/ 0 w 2509920"/>
                <a:gd name="textAreaRight" fmla="*/ 2513520 w 2509920"/>
                <a:gd name="textAreaTop" fmla="*/ 0 h 2934360"/>
                <a:gd name="textAreaBottom" fmla="*/ 2937960 h 293436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7" name="Freeform 12"/>
            <p:cNvSpPr/>
            <p:nvPr/>
          </p:nvSpPr>
          <p:spPr>
            <a:xfrm>
              <a:off x="7010280" y="-8640"/>
              <a:ext cx="2139120" cy="6863040"/>
            </a:xfrm>
            <a:custGeom>
              <a:avLst/>
              <a:gdLst>
                <a:gd name="textAreaLeft" fmla="*/ 0 w 2139120"/>
                <a:gd name="textAreaRight" fmla="*/ 2142720 w 21391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8" name="Freeform 13"/>
            <p:cNvSpPr/>
            <p:nvPr/>
          </p:nvSpPr>
          <p:spPr>
            <a:xfrm>
              <a:off x="8295840" y="-8640"/>
              <a:ext cx="853920" cy="6863040"/>
            </a:xfrm>
            <a:custGeom>
              <a:avLst/>
              <a:gdLst>
                <a:gd name="textAreaLeft" fmla="*/ 0 w 853920"/>
                <a:gd name="textAreaRight" fmla="*/ 857520 w 8539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9" name="Freeform 14"/>
            <p:cNvSpPr/>
            <p:nvPr/>
          </p:nvSpPr>
          <p:spPr>
            <a:xfrm>
              <a:off x="8094240" y="-8640"/>
              <a:ext cx="1063080" cy="6863040"/>
            </a:xfrm>
            <a:custGeom>
              <a:avLst/>
              <a:gdLst>
                <a:gd name="textAreaLeft" fmla="*/ 0 w 1063080"/>
                <a:gd name="textAreaRight" fmla="*/ 1066680 w 106308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50" name="Freeform 15"/>
            <p:cNvSpPr/>
            <p:nvPr/>
          </p:nvSpPr>
          <p:spPr>
            <a:xfrm>
              <a:off x="8068680" y="4893840"/>
              <a:ext cx="1090440" cy="1960560"/>
            </a:xfrm>
            <a:custGeom>
              <a:avLst/>
              <a:gdLst>
                <a:gd name="textAreaLeft" fmla="*/ 0 w 1090440"/>
                <a:gd name="textAreaRight" fmla="*/ 1094040 w 1090440"/>
                <a:gd name="textAreaTop" fmla="*/ 0 h 1960560"/>
                <a:gd name="textAreaBottom" fmla="*/ 1964160 h 196056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ftr" idx="22"/>
          </p:nvPr>
        </p:nvSpPr>
        <p:spPr>
          <a:xfrm>
            <a:off x="609480" y="6041520"/>
            <a:ext cx="461952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sldNum" idx="23"/>
          </p:nvPr>
        </p:nvSpPr>
        <p:spPr>
          <a:xfrm>
            <a:off x="6444720" y="6041520"/>
            <a:ext cx="50904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80DC80E-3A26-4C80-85A7-A049558917D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dt" idx="24"/>
          </p:nvPr>
        </p:nvSpPr>
        <p:spPr>
          <a:xfrm>
            <a:off x="5405400" y="6041520"/>
            <a:ext cx="68040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roup 16"/>
          <p:cNvGrpSpPr/>
          <p:nvPr/>
        </p:nvGrpSpPr>
        <p:grpSpPr>
          <a:xfrm>
            <a:off x="-8640" y="-8640"/>
            <a:ext cx="9167760" cy="6871680"/>
            <a:chOff x="-8640" y="-8640"/>
            <a:chExt cx="9167760" cy="6871680"/>
          </a:xfrm>
        </p:grpSpPr>
        <p:sp>
          <p:nvSpPr>
            <p:cNvPr id="157" name="Freeform 6"/>
            <p:cNvSpPr/>
            <p:nvPr/>
          </p:nvSpPr>
          <p:spPr>
            <a:xfrm>
              <a:off x="-8640" y="4013280"/>
              <a:ext cx="453600" cy="2849760"/>
            </a:xfrm>
            <a:custGeom>
              <a:avLst/>
              <a:gdLst>
                <a:gd name="textAreaLeft" fmla="*/ 0 w 453600"/>
                <a:gd name="textAreaRight" fmla="*/ 457200 w 453600"/>
                <a:gd name="textAreaTop" fmla="*/ 0 h 2849760"/>
                <a:gd name="textAreaBottom" fmla="*/ 2853360 h 284976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58" name="Straight Connector 7"/>
            <p:cNvCxnSpPr/>
            <p:nvPr/>
          </p:nvCxnSpPr>
          <p:spPr>
            <a:xfrm flipV="1">
              <a:off x="5130720" y="4175280"/>
              <a:ext cx="4025880" cy="268632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59" name="Straight Connector 8"/>
            <p:cNvCxnSpPr/>
            <p:nvPr/>
          </p:nvCxnSpPr>
          <p:spPr>
            <a:xfrm>
              <a:off x="7042680" y="0"/>
              <a:ext cx="1222560" cy="686160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60" name="Freeform 9"/>
            <p:cNvSpPr/>
            <p:nvPr/>
          </p:nvSpPr>
          <p:spPr>
            <a:xfrm>
              <a:off x="6891840" y="0"/>
              <a:ext cx="2265840" cy="6863040"/>
            </a:xfrm>
            <a:custGeom>
              <a:avLst/>
              <a:gdLst>
                <a:gd name="textAreaLeft" fmla="*/ 0 w 2265840"/>
                <a:gd name="textAreaRight" fmla="*/ 2269440 w 226584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1" name="Freeform 10"/>
            <p:cNvSpPr/>
            <p:nvPr/>
          </p:nvSpPr>
          <p:spPr>
            <a:xfrm>
              <a:off x="7205040" y="-8640"/>
              <a:ext cx="1944720" cy="6863040"/>
            </a:xfrm>
            <a:custGeom>
              <a:avLst/>
              <a:gdLst>
                <a:gd name="textAreaLeft" fmla="*/ 0 w 1944720"/>
                <a:gd name="textAreaRight" fmla="*/ 1948320 w 19447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2" name="Freeform 11"/>
            <p:cNvSpPr/>
            <p:nvPr/>
          </p:nvSpPr>
          <p:spPr>
            <a:xfrm>
              <a:off x="6638040" y="3920040"/>
              <a:ext cx="2509920" cy="2934360"/>
            </a:xfrm>
            <a:custGeom>
              <a:avLst/>
              <a:gdLst>
                <a:gd name="textAreaLeft" fmla="*/ 0 w 2509920"/>
                <a:gd name="textAreaRight" fmla="*/ 2513520 w 2509920"/>
                <a:gd name="textAreaTop" fmla="*/ 0 h 2934360"/>
                <a:gd name="textAreaBottom" fmla="*/ 2937960 h 293436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3" name="Freeform 12"/>
            <p:cNvSpPr/>
            <p:nvPr/>
          </p:nvSpPr>
          <p:spPr>
            <a:xfrm>
              <a:off x="7010280" y="-8640"/>
              <a:ext cx="2139120" cy="6863040"/>
            </a:xfrm>
            <a:custGeom>
              <a:avLst/>
              <a:gdLst>
                <a:gd name="textAreaLeft" fmla="*/ 0 w 2139120"/>
                <a:gd name="textAreaRight" fmla="*/ 2142720 w 21391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4" name="Freeform 13"/>
            <p:cNvSpPr/>
            <p:nvPr/>
          </p:nvSpPr>
          <p:spPr>
            <a:xfrm>
              <a:off x="8295840" y="-8640"/>
              <a:ext cx="853920" cy="6863040"/>
            </a:xfrm>
            <a:custGeom>
              <a:avLst/>
              <a:gdLst>
                <a:gd name="textAreaLeft" fmla="*/ 0 w 853920"/>
                <a:gd name="textAreaRight" fmla="*/ 857520 w 85392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5" name="Freeform 14"/>
            <p:cNvSpPr/>
            <p:nvPr/>
          </p:nvSpPr>
          <p:spPr>
            <a:xfrm>
              <a:off x="8094240" y="-8640"/>
              <a:ext cx="1063080" cy="6863040"/>
            </a:xfrm>
            <a:custGeom>
              <a:avLst/>
              <a:gdLst>
                <a:gd name="textAreaLeft" fmla="*/ 0 w 1063080"/>
                <a:gd name="textAreaRight" fmla="*/ 1066680 w 1063080"/>
                <a:gd name="textAreaTop" fmla="*/ 0 h 6863040"/>
                <a:gd name="textAreaBottom" fmla="*/ 6866640 h 686304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6" name="Freeform 15"/>
            <p:cNvSpPr/>
            <p:nvPr/>
          </p:nvSpPr>
          <p:spPr>
            <a:xfrm>
              <a:off x="8068680" y="4893840"/>
              <a:ext cx="1090440" cy="1960560"/>
            </a:xfrm>
            <a:custGeom>
              <a:avLst/>
              <a:gdLst>
                <a:gd name="textAreaLeft" fmla="*/ 0 w 1090440"/>
                <a:gd name="textAreaRight" fmla="*/ 1094040 w 1090440"/>
                <a:gd name="textAreaTop" fmla="*/ 0 h 1960560"/>
                <a:gd name="textAreaBottom" fmla="*/ 1964160 h 196056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ftr" idx="25"/>
          </p:nvPr>
        </p:nvSpPr>
        <p:spPr>
          <a:xfrm>
            <a:off x="609480" y="6041520"/>
            <a:ext cx="461952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sldNum" idx="26"/>
          </p:nvPr>
        </p:nvSpPr>
        <p:spPr>
          <a:xfrm>
            <a:off x="6444720" y="6041520"/>
            <a:ext cx="50904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F17DEFDE-B767-4CA3-B139-92B8D06D087C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dt" idx="27"/>
          </p:nvPr>
        </p:nvSpPr>
        <p:spPr>
          <a:xfrm>
            <a:off x="5405400" y="6041520"/>
            <a:ext cx="680400" cy="36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hyperlink" Target="https://www.coursera.or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PlaceHolder 1"/>
          <p:cNvSpPr>
            <a:spLocks noGrp="1"/>
          </p:cNvSpPr>
          <p:nvPr>
            <p:ph type="title"/>
          </p:nvPr>
        </p:nvSpPr>
        <p:spPr>
          <a:xfrm>
            <a:off x="-288360" y="2520000"/>
            <a:ext cx="8565480" cy="2804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32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ІНОЗЕМНА  МОВА </a:t>
            </a:r>
            <a:br>
              <a:rPr sz="3200"/>
            </a:br>
            <a:r>
              <a:rPr lang="uk-UA" sz="32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ЗА</a:t>
            </a:r>
            <a:br>
              <a:rPr sz="3200"/>
            </a:br>
            <a:r>
              <a:rPr lang="uk-UA" sz="32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ПРОФЕСІЙНИМ СПРЯМУВАННЯМ</a:t>
            </a:r>
            <a:br>
              <a:rPr sz="3200"/>
            </a:br>
            <a:endParaRPr lang="uk-UA" sz="32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86" name="PlaceHolder 2"/>
          <p:cNvSpPr>
            <a:spLocks noGrp="1"/>
          </p:cNvSpPr>
          <p:nvPr>
            <p:ph type="subTitle"/>
          </p:nvPr>
        </p:nvSpPr>
        <p:spPr>
          <a:xfrm>
            <a:off x="360000" y="540000"/>
            <a:ext cx="8059320" cy="3090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ТЕРНОПІЛЬСЬКИЙ ФАХОВИЙ КОЛЕДЖ 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ХАРЧОВИХ ТЕХНОЛОГІЙ І ТОРГІВЛІ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ЦИКЛОВА КОМІСІЯ СОЦІАЛЬНО-ГУМАНІТАРНИХ ДИСЦИПЛІН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СИЛАБУС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ОСВІТНЬОГО  КОМПОНЕНТА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TextBox 8"/>
          <p:cNvSpPr/>
          <p:nvPr/>
        </p:nvSpPr>
        <p:spPr>
          <a:xfrm>
            <a:off x="1835640" y="188640"/>
            <a:ext cx="45874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04" name="TextBox 4"/>
          <p:cNvSpPr/>
          <p:nvPr/>
        </p:nvSpPr>
        <p:spPr>
          <a:xfrm>
            <a:off x="323640" y="689760"/>
            <a:ext cx="6694200" cy="56347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uk-UA" sz="14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♦ </a:t>
            </a: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Оцінка </a:t>
            </a: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«відмінно»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Здобувач освіти отримує за відмінне знання нового лексичного матеріалу; за самостійний, логічний, граматично правильний усний і письмовий переказ прочитаного тексту із максимальним застосуванням нових слів та виразів; за фонетично правильне читання й грамотний переклад уривку із прочитаного тексту; за повні усні відповіді з використанням інформації з додаткових джерел на аудиторних заняттях; відмінне виконання письмових робіт (диктантів, перекладів, тестових завдань) і ставиться за широкі й системні знання теоретичного і практичного матеріалу з фонетики, лексики та граматики іноземної мови.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defTabSz="457200">
              <a:lnSpc>
                <a:spcPct val="100000"/>
              </a:lnSpc>
            </a:pP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	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♦ </a:t>
            </a: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Оцінка </a:t>
            </a: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«добре»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Здобувач освіти отримує за хороше знання нового лексичного матеріалу; за самостійний, логічний, граматично правильний усний і письмовий переказ прочитаного тексту із середнім застосуванням нових слів та виразів; за фонетично правильне читання й досить грамотний переклад уривку із прочитаного тексту; за повні усні відповіді на аудиторних заняттях; досить добре виконання письмових робіт (диктантів, перекладів, тестових завдань) і ставиться за хороші знання теоретичного і практичного матеріалу з фонетики, лексики та граматики іноземної мови.</a:t>
            </a: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	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TextBox 8"/>
          <p:cNvSpPr/>
          <p:nvPr/>
        </p:nvSpPr>
        <p:spPr>
          <a:xfrm>
            <a:off x="1835640" y="188640"/>
            <a:ext cx="45874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06" name="TextBox 4"/>
          <p:cNvSpPr/>
          <p:nvPr/>
        </p:nvSpPr>
        <p:spPr>
          <a:xfrm>
            <a:off x="288000" y="680040"/>
            <a:ext cx="6909840" cy="49338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4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♦ </a:t>
            </a: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Оцінка </a:t>
            </a: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«задовільно»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Здобувач освіти отримує за базове знання нового лексичного матеріалу; за самостійний, загалом граматично правильний усний і письмовий переказ прочитаного тексту з мінімальним застосуванням нових слів та виразів; за фонетично правильне в загальному читання й грамотний переклад уривку із прочитаного тексту; за неповні усні відповіді на аудиторних заняттях; задовільне виконання письмових робіт (диктантів, перекладів, тестових завдань) і ставиться за знання базових питань теоретичного і практичного матеріалу з фонетики, лексики та граматики іноземної мови.</a:t>
            </a: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	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♦ </a:t>
            </a: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Оцінка </a:t>
            </a: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«незадовільно»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Здобувач освіти отримує за незнання базового нового лексичного матеріалу; за граматично неправильний усний і письмовий переказ прочитаного тексту без мінімального застосування нових слів та виразів; за фонетично неправильне в загальному читання й неграмотний переклад уривку із прочитаного тексту; за неповні усні відповіді на аудиторних заняттях; незадовільне написання письмових робіт (диктантів, перекладів, тестових завдань) і ставиться за незнання базових питань теоретичного і практичного матеріалу з фонетики, лексики та граматики іноземної мови.</a:t>
            </a: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	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Прямоугольник 2"/>
          <p:cNvSpPr/>
          <p:nvPr/>
        </p:nvSpPr>
        <p:spPr>
          <a:xfrm>
            <a:off x="180000" y="1206360"/>
            <a:ext cx="7378200" cy="59698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r>
              <a:rPr lang="uk-UA" sz="1800" b="0" u="none" strike="noStrike">
                <a:solidFill>
                  <a:srgbClr val="002060"/>
                </a:solidFill>
                <a:uFillTx/>
                <a:latin typeface="Times New Roman" panose="02020603050405020304"/>
                <a:ea typeface="Times New Roman" panose="02020603050405020304"/>
              </a:rPr>
              <a:t>Armstrong, G., Kotler, P. </a:t>
            </a:r>
            <a:r>
              <a:rPr lang="uk-UA" sz="1800" b="0" i="1" u="none" strike="noStrike">
                <a:solidFill>
                  <a:srgbClr val="002060"/>
                </a:solidFill>
                <a:uFillTx/>
                <a:latin typeface="Times New Roman" panose="02020603050405020304"/>
                <a:ea typeface="Times New Roman" panose="02020603050405020304"/>
              </a:rPr>
              <a:t>Marketing: An Introduction</a:t>
            </a:r>
            <a:r>
              <a:rPr lang="uk-UA" sz="1800" b="0" u="none" strike="noStrike">
                <a:solidFill>
                  <a:srgbClr val="002060"/>
                </a:solidFill>
                <a:uFillTx/>
                <a:latin typeface="Times New Roman" panose="02020603050405020304"/>
                <a:ea typeface="Times New Roman" panose="02020603050405020304"/>
              </a:rPr>
              <a:t>. — 12th ed. — Pearson, 2018. — 720 p.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r>
              <a:rPr lang="uk-UA" sz="1800" b="0" u="none" strike="noStrike">
                <a:solidFill>
                  <a:srgbClr val="002060"/>
                </a:solidFill>
                <a:uFillTx/>
                <a:latin typeface="Times New Roman" panose="02020603050405020304"/>
                <a:ea typeface="Times New Roman" panose="02020603050405020304"/>
              </a:rPr>
              <a:t>Evans, V., Dooley, J., &amp; Vickers, C. (2020). Career Paths: Sales and Marketing. Express Publishing.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0" u="none" strike="noStrike">
                <a:solidFill>
                  <a:srgbClr val="002060"/>
                </a:solidFill>
                <a:uFillTx/>
                <a:latin typeface="Times New Roman" panose="02020603050405020304"/>
                <a:ea typeface="Times New Roman" panose="02020603050405020304"/>
              </a:rPr>
              <a:t>Farrall, C., Lindsley, M., (2021). Professional English in Use. Marketing.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0" u="none" strike="noStrike">
                <a:solidFill>
                  <a:srgbClr val="002060"/>
                </a:solidFill>
                <a:uFillTx/>
                <a:latin typeface="Times New Roman" panose="02020603050405020304"/>
                <a:ea typeface="Times New Roman" panose="02020603050405020304"/>
              </a:rPr>
              <a:t>Качур І. В. (2019). Англійська мова для професійного спілкування. Київ.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0" u="none" strike="noStrike">
                <a:solidFill>
                  <a:srgbClr val="002060"/>
                </a:solidFill>
                <a:uFillTx/>
                <a:latin typeface="Times New Roman" panose="02020603050405020304"/>
                <a:ea typeface="Times New Roman" panose="02020603050405020304"/>
              </a:rPr>
              <a:t>Шпак В. К., Мустафа О. О., Бондар Т. І. та ін. Англійська для економістів і бізнесменів: Підручник. Київ: Вища школа, 2000.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0" u="none" strike="noStrike">
                <a:solidFill>
                  <a:srgbClr val="002060"/>
                </a:solidFill>
                <a:uFillTx/>
                <a:latin typeface="Times New Roman" panose="02020603050405020304"/>
                <a:ea typeface="Times New Roman" panose="02020603050405020304"/>
              </a:rPr>
              <a:t>Іванечко Н. Р., Борисова Т. В., Процишин Ю. В. та ін. Маркетинг: Навчальний посібник. Тернопіль: ЗУНУ, 2021.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endParaRPr lang="uk-UA" sz="1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08" name="TextBox 3"/>
          <p:cNvSpPr/>
          <p:nvPr/>
        </p:nvSpPr>
        <p:spPr>
          <a:xfrm>
            <a:off x="1763640" y="180000"/>
            <a:ext cx="4587480" cy="699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0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ОСНОВНІ ІНФОРМАЦІЙНІ ДЖЕРЕЛА: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TextBox 1"/>
          <p:cNvSpPr/>
          <p:nvPr/>
        </p:nvSpPr>
        <p:spPr>
          <a:xfrm>
            <a:off x="1763640" y="180000"/>
            <a:ext cx="4587480" cy="699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0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ДОПОМІЖНІ ІНФОРМАЦІЙНІ ДЖЕРЕЛА: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10" name="TextBox 5"/>
          <p:cNvSpPr/>
          <p:nvPr/>
        </p:nvSpPr>
        <p:spPr>
          <a:xfrm>
            <a:off x="180000" y="1260000"/>
            <a:ext cx="7740000" cy="3749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r>
              <a:rPr lang="uk-UA" sz="20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BBC Learning English [Електронний ресурс]. — Режим доступу: https://www.bbc.co.uk/learningenglish 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r>
              <a:rPr lang="uk-UA" sz="20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Coursera [Електронний ресурс]. — Режим доступу: </a:t>
            </a:r>
            <a:r>
              <a:rPr lang="uk-UA" sz="20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  <a:hlinkClick r:id="rId1"/>
              </a:rPr>
              <a:t>https://www.coursera.org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r>
              <a:rPr lang="uk-UA" sz="20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edX [Електронний ресурс]. — Режим доступу: https://www.edx.org 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r>
              <a:rPr lang="uk-UA" sz="20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FutureLearn [Електронний ресурс]. — Режим доступу: https://www.futurelearn.com 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r>
              <a:rPr lang="uk-UA" sz="20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Udemy [Електронний ресурс]. — Режим доступу: https://www.udemy.com 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r>
              <a:rPr lang="uk-UA" sz="20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Cambridge Dictionary [Електронний ресурс]. — Режим доступу: https://dictionary.cambridge.org 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r>
              <a:rPr lang="uk-UA" sz="20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HubSpot Blog [Електронний ресурс]. — Режим доступу: https://blog.hubspot.com 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/>
          </p:cNvSpPr>
          <p:nvPr>
            <p:ph type="title"/>
          </p:nvPr>
        </p:nvSpPr>
        <p:spPr>
          <a:xfrm>
            <a:off x="107640" y="260640"/>
            <a:ext cx="8226000" cy="2797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>
              <a:buNone/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aphicFrame>
        <p:nvGraphicFramePr>
          <p:cNvPr id="288" name="Таблица 3"/>
          <p:cNvGraphicFramePr/>
          <p:nvPr/>
        </p:nvGraphicFramePr>
        <p:xfrm>
          <a:off x="-360" y="0"/>
          <a:ext cx="9143640" cy="6855840"/>
        </p:xfrm>
        <a:graphic>
          <a:graphicData uri="http://schemas.openxmlformats.org/drawingml/2006/table">
            <a:tbl>
              <a:tblPr/>
              <a:tblGrid>
                <a:gridCol w="2342520"/>
                <a:gridCol w="3885480"/>
                <a:gridCol w="2915640"/>
              </a:tblGrid>
              <a:tr h="661680">
                <a:tc rowSpan="3">
                  <a:txBody>
                    <a:bodyPr>
                      <a:spAutoFit/>
                    </a:bodyPr>
                    <a:p>
                      <a:endParaRPr lang="uk-UA" sz="1800" b="1" u="none" strike="noStrike">
                        <a:solidFill>
                          <a:schemeClr val="lt1"/>
                        </a:solidFill>
                        <a:uFillTx/>
                        <a:latin typeface="Trebuchet MS" panose="020B0603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ГАЛУЗЬ ЗНАНЬ 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07 УПРАВЛІННЯ ТА АДМІНІСТРУВАННЯ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Спеціальність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075 МАРКЕТИНГ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161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професійна програма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МАРКЕТИНГ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rowSpan="7"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7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ГОТЕЛЬНО-РЕСТОРАННОГО БІЗНЕСУ ТА ПІДПРИЄМНИЦТВА</a:t>
                      </a:r>
                      <a:endParaRPr lang="uk-UA" sz="17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професійний ступінь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фаховий молодший бакалавр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Статус освітнього компонента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обов’язковий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34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Мова викладання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Англійська, німецька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572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Кількість кредитів ЄКТС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 </a:t>
                      </a: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3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Розподіл за видами занять та годинами навчання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90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5127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аудиторні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лекційні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практичні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семінарські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самостійна робота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60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-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60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000000"/>
                          </a:solidFill>
                          <a:uFillTx/>
                          <a:latin typeface="Arial" panose="020B0604020202020204"/>
                        </a:rPr>
                        <a:t>-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30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80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Форма підсумкового контролю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залік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89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51640" y="404640"/>
            <a:ext cx="1724760" cy="15789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Прямоугольник 3"/>
          <p:cNvSpPr/>
          <p:nvPr/>
        </p:nvSpPr>
        <p:spPr>
          <a:xfrm>
            <a:off x="288000" y="122760"/>
            <a:ext cx="6909120" cy="714311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Мета: </a:t>
            </a:r>
            <a:r>
              <a:rPr lang="uk-UA" sz="18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м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етою вивчення освітнього компонента «Іноземна мова за професійним спрямуванням» є всебічний розвиток іншомовної комунікативної компетенції здобувачів освіти з урахуванням особливостей майбутньої професійної діяльності. Це передбачає формування і вдосконалення навичок усного та писемного мовлення, аудіювання і читання іноземною мовою в межах професійно орієнтованих тем, необхідних для ефективного спілкування в академічному, виробничому та міжкультурному середовищі. Особлива увага приділяється оволодінню фаховою термінологією, розвиткові мовленнєвих стратегій, які забезпечують успішну професійну комунікацію в типових ситуаціях, пов’язаних із майбутньою спеціальністю, а також формуванню навичок міжособистісного та міжкультурного взаєморозуміння.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Завдання: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 формувати професійну іншомовну компетенцію шляхом оволодіння фаховим вокабуляром, спеціальною термінологією, а також мовних кліше необхідних в процесі професійної комунікації; розвивати пізнавальні та інтелектуальні здібності та застосувати здобуті навички у вирішенні різноманітних проблемних ситуацій в професійній та соціальній сферах; формувати іншомовну комунікативну компетенцію; ознайомити здобувачів освіти з культурою, історією та цінностями країни, мова якої вивчається; формувати навички читання, письма, аудіювання та говоріння іноземною мовою.</a:t>
            </a:r>
            <a:r>
              <a:rPr lang="uk-UA" sz="10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endParaRPr lang="uk-UA" sz="1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Прямоугольник 2"/>
          <p:cNvSpPr/>
          <p:nvPr/>
        </p:nvSpPr>
        <p:spPr>
          <a:xfrm>
            <a:off x="86400" y="57240"/>
            <a:ext cx="7256520" cy="63990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Програмні результати навчання: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rgbClr val="3C1C6F"/>
                </a:solidFill>
                <a:uFillTx/>
                <a:latin typeface="Times New Roman" panose="02020603050405020304"/>
                <a:ea typeface="Microsoft YaHei" panose="020B0503020204020204" charset="-122"/>
              </a:rPr>
              <a:t>РН2. 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 panose="02020603050405020304"/>
                <a:ea typeface="Microsoft YaHei" panose="020B0503020204020204" charset="-122"/>
              </a:rPr>
              <a:t>Володіти державною та іноземною мовами у професійному середовищі. 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rgbClr val="3C1C6F"/>
                </a:solidFill>
                <a:uFillTx/>
                <a:latin typeface="Times New Roman" panose="02020603050405020304"/>
                <a:ea typeface="Microsoft YaHei" panose="020B0503020204020204" charset="-122"/>
              </a:rPr>
              <a:t>РН4. 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 panose="02020603050405020304"/>
                <a:ea typeface="Microsoft YaHei" panose="020B0503020204020204" charset="-122"/>
              </a:rPr>
              <a:t>Застосовувати набуті теоретичні знання для розв'язування практичних завдань у сфері маркетингу.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У результаті навчання здобувач освіти повинен отримати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загальні компетентності: 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Calibri" panose="020F0502020204030204"/>
              </a:rPr>
              <a:t>ЗК3.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Calibri" panose="020F0502020204030204"/>
              </a:rPr>
              <a:t>Здатність застосовувати знання у практичних ситуаціях.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Calibri" panose="020F0502020204030204"/>
              </a:rPr>
              <a:t>ЗК4.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Calibri" panose="020F0502020204030204"/>
              </a:rPr>
              <a:t> Здатність до пошуку, обробки та аналізу інформації з різних джерел.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Calibri" panose="020F0502020204030204"/>
              </a:rPr>
              <a:t>ЗК7.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Calibri" panose="020F0502020204030204"/>
              </a:rPr>
              <a:t> Здатність спілкуватися іноземною мовою.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Calibri" panose="020F0502020204030204"/>
              </a:rPr>
              <a:t>ЗК8.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Calibri" panose="020F0502020204030204"/>
              </a:rPr>
              <a:t>Здатність працювати в команді.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Calibri" panose="020F0502020204030204"/>
              </a:rPr>
              <a:t>ЗК9.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Calibri" panose="020F0502020204030204"/>
              </a:rPr>
              <a:t> Здатність працювати самостійно та автономно.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85750" indent="-28575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Calibri" panose="020F0502020204030204"/>
              </a:rPr>
              <a:t>спеціальні компетентності: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85750" indent="-28575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Calibri" panose="020F0502020204030204"/>
              </a:rPr>
              <a:t>СК14.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Calibri" panose="020F0502020204030204"/>
              </a:rPr>
              <a:t> Здатність здійснення науково-пошукової та дослідницької діяльності. 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85750" indent="-28575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Calibri" panose="020F0502020204030204"/>
              </a:rPr>
              <a:t>СК15.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Calibri" panose="020F0502020204030204"/>
              </a:rPr>
              <a:t>Здатність до професійного самовдосконалення, самоосвіти в умовах мінливого середовища та підвищення рівня кваліфікації відповідно до потреб ринку праці. 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2" name="Таблица 2"/>
          <p:cNvGraphicFramePr/>
          <p:nvPr/>
        </p:nvGraphicFramePr>
        <p:xfrm>
          <a:off x="251640" y="1556640"/>
          <a:ext cx="7056360" cy="3835800"/>
        </p:xfrm>
        <a:graphic>
          <a:graphicData uri="http://schemas.openxmlformats.org/drawingml/2006/table">
            <a:tbl>
              <a:tblPr/>
              <a:tblGrid>
                <a:gridCol w="538200"/>
                <a:gridCol w="5621400"/>
                <a:gridCol w="896760"/>
              </a:tblGrid>
              <a:tr h="360000">
                <a:tc gridSpan="3">
                  <a:txBody>
                    <a:bodyPr>
                      <a:spAutoFit/>
                    </a:bodyPr>
                    <a:p>
                      <a:endParaRPr lang="uk-UA" sz="2400" b="1" u="none" strike="noStrike">
                        <a:solidFill>
                          <a:srgbClr val="7030A0"/>
                        </a:solidFill>
                        <a:uFillTx/>
                        <a:latin typeface="Trebuchet MS" panose="020B0603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 h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62856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№ </a:t>
                      </a: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з/п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РОЗДІЛИ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848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 defTabSz="4572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Calibri" panose="020F0502020204030204"/>
                        </a:rPr>
                        <a:t>Розділ 1. Професійно орієнтований етап. Основи маркетингу.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Calibri" panose="020F0502020204030204"/>
                        </a:rPr>
                        <a:t>18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48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2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 defTabSz="4572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Calibri" panose="020F0502020204030204"/>
                        </a:rPr>
                        <a:t>Розділ 2. Маркетингові  дослідження.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12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848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3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 defTabSz="4572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Calibri" panose="020F0502020204030204"/>
                        </a:rPr>
                        <a:t>Розділ 3. Товари і послуги.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14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0896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4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 defTabSz="4572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Calibri" panose="020F0502020204030204"/>
                        </a:rPr>
                        <a:t>Розділ 4. Клієнти і персонал.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18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0896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5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 defTabSz="4572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Calibri" panose="020F0502020204030204"/>
                        </a:rPr>
                        <a:t>Розділ 5. Збут товарів.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28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08960">
                <a:tc>
                  <a:txBody>
                    <a:bodyPr>
                      <a:spAutoFit/>
                    </a:bodyPr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90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93" name="Прямоугольник 1"/>
          <p:cNvSpPr/>
          <p:nvPr/>
        </p:nvSpPr>
        <p:spPr>
          <a:xfrm>
            <a:off x="1494000" y="548640"/>
            <a:ext cx="4568400" cy="5166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rebuchet MS" panose="020B0603020202020204"/>
                <a:ea typeface="DejaVu Sans"/>
              </a:rPr>
              <a:t>СТРУКТУРА КУРСУ</a:t>
            </a:r>
            <a:endParaRPr lang="uk-UA" sz="2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94" name="Rectangles 293"/>
          <p:cNvSpPr/>
          <p:nvPr/>
        </p:nvSpPr>
        <p:spPr>
          <a:xfrm>
            <a:off x="900000" y="4905360"/>
            <a:ext cx="963720" cy="3427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>
              <a:lnSpc>
                <a:spcPct val="100000"/>
              </a:lnSpc>
            </a:pPr>
            <a:r>
              <a:rPr lang="uk-UA" sz="1800" b="1" u="none" strike="noStrike">
                <a:solidFill>
                  <a:srgbClr val="3465A4"/>
                </a:solidFill>
                <a:uFillTx/>
                <a:latin typeface="Times New Roman" panose="02020603050405020304"/>
                <a:ea typeface="DejaVu Sans"/>
              </a:rPr>
              <a:t>РАЗОМ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5" name="Таблиця 7"/>
          <p:cNvGraphicFramePr/>
          <p:nvPr/>
        </p:nvGraphicFramePr>
        <p:xfrm>
          <a:off x="251640" y="344160"/>
          <a:ext cx="8028360" cy="6156720"/>
        </p:xfrm>
        <a:graphic>
          <a:graphicData uri="http://schemas.openxmlformats.org/drawingml/2006/table">
            <a:tbl>
              <a:tblPr/>
              <a:tblGrid>
                <a:gridCol w="1073880"/>
                <a:gridCol w="6954480"/>
              </a:tblGrid>
              <a:tr h="34596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№ </a:t>
                      </a:r>
                      <a:r>
                        <a:rPr lang="uk-UA" sz="1800" b="1" u="none" strike="noStrike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з/п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4236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Вступ до спеціальності. Моя майбутня професія.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236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Поняття маркетингової діяльності.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236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3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Продаж. Види продажів.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236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Категорії маркетингу І (4Р). Категорії маркетингу ІІ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236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5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SWOT  аналіз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236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6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Маркетингова стратегія і маркетинговий план.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236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7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Сутність маркетингового дослідження. Вивчення споживчого ринку.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236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8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Методологія маркетингового дослідження.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236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9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Первинні  і вторинні методи.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236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10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Види товарів та послуг. Особливості товарів.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236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11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Бренд. Цінності бренду.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236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Стратегія ціноутворення. Розподіл і ціноутворення.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236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13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Вибір оплати. Витрати і прибуток.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236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Маркетингове середовище.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38760"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15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Сегментація ринку.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38760"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16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Потреби споживачів та їх поведінка.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0200"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17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Програми лояльності клієнтів.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sp>
        <p:nvSpPr>
          <p:cNvPr id="296" name="TextBox 8"/>
          <p:cNvSpPr/>
          <p:nvPr/>
        </p:nvSpPr>
        <p:spPr>
          <a:xfrm>
            <a:off x="1835640" y="-25200"/>
            <a:ext cx="45874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ПРАКТИЧНІ ЗАНЯТТЯ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" name="Таблиця 7"/>
          <p:cNvGraphicFramePr/>
          <p:nvPr/>
        </p:nvGraphicFramePr>
        <p:xfrm>
          <a:off x="395640" y="476640"/>
          <a:ext cx="7164360" cy="5643360"/>
        </p:xfrm>
        <a:graphic>
          <a:graphicData uri="http://schemas.openxmlformats.org/drawingml/2006/table">
            <a:tbl>
              <a:tblPr/>
              <a:tblGrid>
                <a:gridCol w="957960"/>
                <a:gridCol w="6206400"/>
              </a:tblGrid>
              <a:tr h="40644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№ </a:t>
                      </a:r>
                      <a:r>
                        <a:rPr lang="uk-UA" sz="1800" b="1" u="none" strike="noStrike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з/п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18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Мотиваційний маркетинг.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19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Менеджмент у відносинах з клієнтами.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20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Продаж. Система продажів.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21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Переговори. Пошук ринку збуту.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22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Укладання угоди. Презентація товару.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96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23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Налагодження спілкування з клієнтами.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24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Акції та розпродаж.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25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Етика продажу. Етика маркетингу.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26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Реклама по телебаченню, в інтернеті. Реклама у пресі. Пресреліз.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27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Спонсорство. 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28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Маркетинг і технології.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29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Міжнародний маркетинг.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39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30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Microsoft YaHei" panose="020B0503020204020204" charset="-122"/>
                        </a:rPr>
                        <a:t>Контрольна робота. Підсумкове заняття.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sp>
        <p:nvSpPr>
          <p:cNvPr id="298" name="TextBox 8"/>
          <p:cNvSpPr/>
          <p:nvPr/>
        </p:nvSpPr>
        <p:spPr>
          <a:xfrm>
            <a:off x="1835640" y="-25200"/>
            <a:ext cx="45874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ПРАКТИЧНІ ЗАНЯТТЯ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9" name="Таблиця 1"/>
          <p:cNvGraphicFramePr/>
          <p:nvPr/>
        </p:nvGraphicFramePr>
        <p:xfrm>
          <a:off x="298440" y="400320"/>
          <a:ext cx="7441560" cy="5899680"/>
        </p:xfrm>
        <a:graphic>
          <a:graphicData uri="http://schemas.openxmlformats.org/drawingml/2006/table">
            <a:tbl>
              <a:tblPr/>
              <a:tblGrid>
                <a:gridCol w="567360"/>
                <a:gridCol w="5928120"/>
                <a:gridCol w="946080"/>
              </a:tblGrid>
              <a:tr h="528480">
                <a:tc gridSpan="3">
                  <a:txBody>
                    <a:bodyPr>
                      <a:spAutoFit/>
                    </a:bodyPr>
                    <a:p>
                      <a:endParaRPr lang="uk-UA" sz="2400" b="1" u="none" strike="noStrike">
                        <a:solidFill>
                          <a:srgbClr val="7030A0"/>
                        </a:solidFill>
                        <a:uFillTx/>
                        <a:latin typeface="Trebuchet MS" panose="020B0603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 h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7462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№ </a:t>
                      </a: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з/п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91296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Calibri" panose="020F0502020204030204"/>
                        </a:rPr>
                        <a:t>Вступ до спеціальності. Моя майбутня професія.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4476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Calibri" panose="020F0502020204030204"/>
                        </a:rPr>
                        <a:t>Поняття маркетингової діяльності. 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5104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3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Calibri" panose="020F0502020204030204"/>
                        </a:rPr>
                        <a:t>Продаж. Види продажів.   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104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Calibri" panose="020F0502020204030204"/>
                        </a:rPr>
                        <a:t>Категорії маркетингу І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5104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5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Calibri" panose="020F0502020204030204"/>
                        </a:rPr>
                        <a:t>Категорії </a:t>
                      </a:r>
                      <a:r>
                        <a:rPr lang="uk-UA" sz="1600" b="0" u="none" strike="noStrike">
                          <a:solidFill>
                            <a:srgbClr val="3C1C6F"/>
                          </a:solidFill>
                          <a:uFillTx/>
                          <a:latin typeface="Times New Roman" panose="02020603050405020304"/>
                          <a:ea typeface="Calibri" panose="020F0502020204030204"/>
                        </a:rPr>
                        <a:t>маркетингу</a:t>
                      </a: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Calibri" panose="020F0502020204030204"/>
                        </a:rPr>
                        <a:t> ІІ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104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6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b="0" u="none" strike="noStrike">
                          <a:solidFill>
                            <a:srgbClr val="3C1C6F"/>
                          </a:solidFill>
                          <a:uFillTx/>
                          <a:latin typeface="Times New Roman" panose="02020603050405020304"/>
                          <a:ea typeface="Calibri" panose="020F0502020204030204"/>
                        </a:rPr>
                        <a:t>SWOT </a:t>
                      </a:r>
                      <a:r>
                        <a:rPr lang="uk-UA" sz="1600" b="0" u="none" strike="noStrike">
                          <a:solidFill>
                            <a:srgbClr val="3C1C6F"/>
                          </a:solidFill>
                          <a:uFillTx/>
                          <a:latin typeface="Times New Roman" panose="02020603050405020304"/>
                          <a:ea typeface="Calibri" panose="020F0502020204030204"/>
                        </a:rPr>
                        <a:t>аналіз.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5104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7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Calibri" panose="020F0502020204030204"/>
                        </a:rPr>
                        <a:t>Маркетингова стратегія.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51480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8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Calibri" panose="020F0502020204030204"/>
                        </a:rPr>
                        <a:t>Маркетинговий план.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sp>
        <p:nvSpPr>
          <p:cNvPr id="300" name="TextBox 8"/>
          <p:cNvSpPr/>
          <p:nvPr/>
        </p:nvSpPr>
        <p:spPr>
          <a:xfrm>
            <a:off x="1556280" y="906120"/>
            <a:ext cx="45874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САМОСТІЙНА РОБОТА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01" name="TextBox 2"/>
          <p:cNvSpPr/>
          <p:nvPr/>
        </p:nvSpPr>
        <p:spPr>
          <a:xfrm>
            <a:off x="576720" y="0"/>
            <a:ext cx="590112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САМОСТІЙНА РОБОТА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2" name="Таблиця 1"/>
          <p:cNvGraphicFramePr/>
          <p:nvPr/>
        </p:nvGraphicFramePr>
        <p:xfrm>
          <a:off x="256680" y="225360"/>
          <a:ext cx="7056360" cy="5850360"/>
        </p:xfrm>
        <a:graphic>
          <a:graphicData uri="http://schemas.openxmlformats.org/drawingml/2006/table">
            <a:tbl>
              <a:tblPr/>
              <a:tblGrid>
                <a:gridCol w="864000"/>
                <a:gridCol w="5295600"/>
                <a:gridCol w="896760"/>
              </a:tblGrid>
              <a:tr h="445320">
                <a:tc gridSpan="3">
                  <a:txBody>
                    <a:bodyPr>
                      <a:spAutoFit/>
                    </a:bodyPr>
                    <a:p>
                      <a:endParaRPr lang="uk-UA" sz="2400" b="1" u="none" strike="noStrike">
                        <a:solidFill>
                          <a:srgbClr val="7030A0"/>
                        </a:solidFill>
                        <a:uFillTx/>
                        <a:latin typeface="Trebuchet MS" panose="020B0603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 h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59796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 </a:t>
                      </a: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з/п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ТЕМИ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9835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9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Calibri" panose="020F0502020204030204"/>
                        </a:rPr>
                        <a:t>Види товарів і послуг.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76896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10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Calibri" panose="020F0502020204030204"/>
                        </a:rPr>
                        <a:t>Вплив бренду на ринок збуту.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Calibri" panose="020F0502020204030204"/>
                        </a:rPr>
                        <a:t>Значення бренду для ринку збуту товарів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76896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11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Calibri" panose="020F0502020204030204"/>
                        </a:rPr>
                        <a:t>Переговори. Пошук ринку збуту.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marL="342900" indent="-342900"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76896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Calibri" panose="020F0502020204030204"/>
                        </a:rPr>
                        <a:t>Укладання угоди.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marL="342900" indent="-342900"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54324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13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Calibri" panose="020F0502020204030204"/>
                        </a:rPr>
                        <a:t>Презентація товару.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marL="342900" indent="-342900"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4324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Calibri" panose="020F0502020204030204"/>
                        </a:rPr>
                        <a:t>Спонсорство.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776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Разом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30 год.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8412</Words>
  <Application>WPS Presentation</Application>
  <PresentationFormat/>
  <Paragraphs>448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16</vt:i4>
      </vt:variant>
      <vt:variant>
        <vt:lpstr>幻灯片标题</vt:lpstr>
      </vt:variant>
      <vt:variant>
        <vt:i4>13</vt:i4>
      </vt:variant>
    </vt:vector>
  </HeadingPairs>
  <TitlesOfParts>
    <vt:vector size="41" baseType="lpstr">
      <vt:lpstr>Arial</vt:lpstr>
      <vt:lpstr>SimSun</vt:lpstr>
      <vt:lpstr>Wingdings</vt:lpstr>
      <vt:lpstr>Arial</vt:lpstr>
      <vt:lpstr>DejaVu Sans</vt:lpstr>
      <vt:lpstr>Times New Roman</vt:lpstr>
      <vt:lpstr>Trebuchet MS</vt:lpstr>
      <vt:lpstr>Symbol</vt:lpstr>
      <vt:lpstr>Calibri</vt:lpstr>
      <vt:lpstr>Microsoft YaHei</vt:lpstr>
      <vt:lpstr>Calibri</vt:lpstr>
      <vt:lpstr>Arial Unicode MS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ІНОЗЕМНА  МОВА  ЗА ПРОФЕСІЙНИМ СПРЯМУВАННЯМ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Чеченюк Ірина</cp:lastModifiedBy>
  <cp:revision>67</cp:revision>
  <cp:lastPrinted>2025-06-11T12:28:00Z</cp:lastPrinted>
  <dcterms:created xsi:type="dcterms:W3CDTF">2024-02-06T17:10:00Z</dcterms:created>
  <dcterms:modified xsi:type="dcterms:W3CDTF">2025-09-28T10:01:33Z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r8>14</vt:r8>
  </property>
  <property fmtid="{D5CDD505-2E9C-101B-9397-08002B2CF9AE}" pid="4" name="ICV">
    <vt:lpwstr>65FDCC9254034DD59D91008774F33D58_12</vt:lpwstr>
  </property>
  <property fmtid="{D5CDD505-2E9C-101B-9397-08002B2CF9AE}" pid="5" name="KSOProductBuildVer">
    <vt:lpwstr>1033-12.2.0.22549</vt:lpwstr>
  </property>
</Properties>
</file>