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12.xml.rels" ContentType="application/vnd.openxmlformats-package.relationships+xml"/>
  <Override PartName="/ppt/slideMasters/_rels/slideMaster13.xml.rels" ContentType="application/vnd.openxmlformats-package.relationships+xml"/>
  <Override PartName="/ppt/slideMasters/_rels/slideMaster14.xml.rels" ContentType="application/vnd.openxmlformats-package.relationships+xml"/>
  <Override PartName="/ppt/slideMasters/_rels/slideMaster15.xml.rels" ContentType="application/vnd.openxmlformats-package.relationships+xml"/>
  <Override PartName="/ppt/slideMasters/_rels/slideMaster16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  <p:sldMasterId id="2147483670" r:id="rId13"/>
    <p:sldMasterId id="2147483672" r:id="rId14"/>
    <p:sldMasterId id="2147483674" r:id="rId15"/>
    <p:sldMasterId id="2147483676" r:id="rId16"/>
    <p:sldMasterId id="2147483678" r:id="rId17"/>
  </p:sldMasterIdLst>
  <p:sldIdLst>
    <p:sldId id="256" r:id="rId18"/>
    <p:sldId id="257" r:id="rId19"/>
    <p:sldId id="258" r:id="rId20"/>
    <p:sldId id="259" r:id="rId21"/>
    <p:sldId id="260" r:id="rId22"/>
    <p:sldId id="261" r:id="rId23"/>
    <p:sldId id="262" r:id="rId24"/>
    <p:sldId id="263" r:id="rId25"/>
    <p:sldId id="264" r:id="rId26"/>
    <p:sldId id="265" r:id="rId27"/>
    <p:sldId id="266" r:id="rId28"/>
    <p:sldId id="267" r:id="rId29"/>
    <p:sldId id="268" r:id="rId30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slideMaster" Target="slideMasters/slideMaster13.xml"/><Relationship Id="rId15" Type="http://schemas.openxmlformats.org/officeDocument/2006/relationships/slideMaster" Target="slideMasters/slideMaster14.xml"/><Relationship Id="rId16" Type="http://schemas.openxmlformats.org/officeDocument/2006/relationships/slideMaster" Target="slideMasters/slideMaster15.xml"/><Relationship Id="rId17" Type="http://schemas.openxmlformats.org/officeDocument/2006/relationships/slideMaster" Target="slideMasters/slideMaster16.xml"/><Relationship Id="rId18" Type="http://schemas.openxmlformats.org/officeDocument/2006/relationships/slide" Target="slides/slide1.xml"/><Relationship Id="rId19" Type="http://schemas.openxmlformats.org/officeDocument/2006/relationships/slide" Target="slides/slide2.xml"/><Relationship Id="rId20" Type="http://schemas.openxmlformats.org/officeDocument/2006/relationships/slide" Target="slides/slide3.xml"/><Relationship Id="rId21" Type="http://schemas.openxmlformats.org/officeDocument/2006/relationships/slide" Target="slides/slide4.xml"/><Relationship Id="rId22" Type="http://schemas.openxmlformats.org/officeDocument/2006/relationships/slide" Target="slides/slide5.xml"/><Relationship Id="rId23" Type="http://schemas.openxmlformats.org/officeDocument/2006/relationships/slide" Target="slides/slide6.xml"/><Relationship Id="rId24" Type="http://schemas.openxmlformats.org/officeDocument/2006/relationships/slide" Target="slides/slide7.xml"/><Relationship Id="rId25" Type="http://schemas.openxmlformats.org/officeDocument/2006/relationships/slide" Target="slides/slide8.xml"/><Relationship Id="rId26" Type="http://schemas.openxmlformats.org/officeDocument/2006/relationships/slide" Target="slides/slide9.xml"/><Relationship Id="rId27" Type="http://schemas.openxmlformats.org/officeDocument/2006/relationships/slide" Target="slides/slide10.xml"/><Relationship Id="rId28" Type="http://schemas.openxmlformats.org/officeDocument/2006/relationships/slide" Target="slides/slide11.xml"/><Relationship Id="rId29" Type="http://schemas.openxmlformats.org/officeDocument/2006/relationships/slide" Target="slides/slide12.xml"/><Relationship Id="rId30" Type="http://schemas.openxmlformats.org/officeDocument/2006/relationships/slide" Target="slides/slide13.xml"/><Relationship Id="rId3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4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5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6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uk-UA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uk-UA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66D2D80-AEC4-49D3-9A7A-4CB7A4A08C7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uk-UA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9"/>
          </p:nvPr>
        </p:nvSpPr>
        <p:spPr/>
        <p:txBody>
          <a:bodyPr/>
          <a:p>
            <a:fld id="{3A4EA5B9-AF19-4C28-AF1F-CF44B4A5430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0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uk-UA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2"/>
          </p:nvPr>
        </p:nvSpPr>
        <p:spPr/>
        <p:txBody>
          <a:bodyPr/>
          <a:p>
            <a:fld id="{3EBBFDC4-EDA7-43B2-BEED-BE0F6C96FDC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3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uk-UA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5"/>
          </p:nvPr>
        </p:nvSpPr>
        <p:spPr/>
        <p:txBody>
          <a:bodyPr/>
          <a:p>
            <a:fld id="{67E82A51-0B0A-401C-820F-41C84076700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6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uk-UA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8"/>
          </p:nvPr>
        </p:nvSpPr>
        <p:spPr/>
        <p:txBody>
          <a:bodyPr/>
          <a:p>
            <a:fld id="{24837DED-668A-4C1E-92ED-DE270B4EABA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9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uk-UA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41"/>
          </p:nvPr>
        </p:nvSpPr>
        <p:spPr/>
        <p:txBody>
          <a:bodyPr/>
          <a:p>
            <a:fld id="{8D4A201F-F38B-4828-B644-407D6F00712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2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44"/>
          </p:nvPr>
        </p:nvSpPr>
        <p:spPr/>
        <p:txBody>
          <a:bodyPr/>
          <a:p>
            <a:fld id="{BDFD7060-1866-4371-9EA4-DAD13ED71D6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5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Пустий слайд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47"/>
          </p:nvPr>
        </p:nvSpPr>
        <p:spPr/>
        <p:txBody>
          <a:bodyPr/>
          <a:p>
            <a:fld id="{8A185FF9-55E0-4257-A363-8AEFFD1B82A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8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Звичайн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uk-UA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90AAF3E7-ABB9-47A7-BFE1-C131644D702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uk-UA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31AABC1D-9A01-493C-A161-B69275C8C9C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uk-UA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CEB281F8-4546-44B0-9315-B72077D0E2D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uk-UA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1A674807-A2E9-4CDA-9046-A860588DEB8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uk-UA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CF00B962-A63D-45FA-AEA3-2472D556050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uk-UA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E434C0C3-5B4E-40E3-BC10-CE642273EBE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uk-UA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A0EB52FA-6FB2-476C-B256-A885D22E47B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4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uk-UA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6"/>
          </p:nvPr>
        </p:nvSpPr>
        <p:spPr/>
        <p:txBody>
          <a:bodyPr/>
          <a:p>
            <a:fld id="{E3CE8058-614C-4143-ACBE-25A8803B6E0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7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12.xml"/>
</Relationships>
</file>

<file path=ppt/slideMasters/_rels/slideMaster13.xml.rels><?xml version="1.0" encoding="UTF-8"?>
<Relationships xmlns="http://schemas.openxmlformats.org/package/2006/relationships"><Relationship Id="rId1" Type="http://schemas.openxmlformats.org/officeDocument/2006/relationships/theme" Target="../theme/theme13.xml"/><Relationship Id="rId2" Type="http://schemas.openxmlformats.org/officeDocument/2006/relationships/slideLayout" Target="../slideLayouts/slideLayout13.xml"/>
</Relationships>
</file>

<file path=ppt/slideMasters/_rels/slideMaster14.xml.rels><?xml version="1.0" encoding="UTF-8"?>
<Relationships xmlns="http://schemas.openxmlformats.org/package/2006/relationships"><Relationship Id="rId1" Type="http://schemas.openxmlformats.org/officeDocument/2006/relationships/theme" Target="../theme/theme14.xml"/><Relationship Id="rId2" Type="http://schemas.openxmlformats.org/officeDocument/2006/relationships/slideLayout" Target="../slideLayouts/slideLayout14.xml"/>
</Relationships>
</file>

<file path=ppt/slideMasters/_rels/slideMaster15.xml.rels><?xml version="1.0" encoding="UTF-8"?>
<Relationships xmlns="http://schemas.openxmlformats.org/package/2006/relationships"><Relationship Id="rId1" Type="http://schemas.openxmlformats.org/officeDocument/2006/relationships/theme" Target="../theme/theme15.xml"/><Relationship Id="rId2" Type="http://schemas.openxmlformats.org/officeDocument/2006/relationships/slideLayout" Target="../slideLayouts/slideLayout15.xml"/>
</Relationships>
</file>

<file path=ppt/slideMasters/_rels/slideMaster16.xml.rels><?xml version="1.0" encoding="UTF-8"?>
<Relationships xmlns="http://schemas.openxmlformats.org/package/2006/relationships"><Relationship Id="rId1" Type="http://schemas.openxmlformats.org/officeDocument/2006/relationships/theme" Target="../theme/theme16.xml"/><Relationship Id="rId2" Type="http://schemas.openxmlformats.org/officeDocument/2006/relationships/slideLayout" Target="../slideLayouts/slideLayout16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Group 16"/>
          <p:cNvGrpSpPr/>
          <p:nvPr/>
        </p:nvGrpSpPr>
        <p:grpSpPr>
          <a:xfrm>
            <a:off x="-8640" y="-8640"/>
            <a:ext cx="9166680" cy="6870960"/>
            <a:chOff x="-8640" y="-8640"/>
            <a:chExt cx="9166680" cy="6870960"/>
          </a:xfrm>
        </p:grpSpPr>
        <p:sp>
          <p:nvSpPr>
            <p:cNvPr id="1" name="Freeform 6"/>
            <p:cNvSpPr/>
            <p:nvPr/>
          </p:nvSpPr>
          <p:spPr>
            <a:xfrm>
              <a:off x="-8640" y="4013280"/>
              <a:ext cx="452520" cy="2848680"/>
            </a:xfrm>
            <a:custGeom>
              <a:avLst/>
              <a:gdLst>
                <a:gd name="textAreaLeft" fmla="*/ 0 w 452520"/>
                <a:gd name="textAreaRight" fmla="*/ 457200 w 452520"/>
                <a:gd name="textAreaTop" fmla="*/ 0 h 2848680"/>
                <a:gd name="textAreaBottom" fmla="*/ 2853360 h 2848680"/>
              </a:gdLst>
              <a:ah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cxnSp>
          <p:nvCxnSpPr>
            <p:cNvPr id="2" name="Straight Connector 7"/>
            <p:cNvCxnSpPr/>
            <p:nvPr/>
          </p:nvCxnSpPr>
          <p:spPr>
            <a:xfrm flipV="1">
              <a:off x="5130720" y="4175280"/>
              <a:ext cx="4026960" cy="2687400"/>
            </a:xfrm>
            <a:prstGeom prst="straightConnector1">
              <a:avLst/>
            </a:prstGeom>
            <a:ln cap="rnd" w="9360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3" name="Straight Connector 8"/>
            <p:cNvCxnSpPr/>
            <p:nvPr/>
          </p:nvCxnSpPr>
          <p:spPr>
            <a:xfrm>
              <a:off x="7042680" y="0"/>
              <a:ext cx="1223640" cy="6862680"/>
            </a:xfrm>
            <a:prstGeom prst="straightConnector1">
              <a:avLst/>
            </a:prstGeom>
            <a:ln cap="rnd" w="9360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4" name="Freeform 9"/>
            <p:cNvSpPr/>
            <p:nvPr/>
          </p:nvSpPr>
          <p:spPr>
            <a:xfrm>
              <a:off x="6891840" y="0"/>
              <a:ext cx="2264760" cy="6861960"/>
            </a:xfrm>
            <a:custGeom>
              <a:avLst/>
              <a:gdLst>
                <a:gd name="textAreaLeft" fmla="*/ 0 w 2264760"/>
                <a:gd name="textAreaRight" fmla="*/ 2269440 w 226476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5" name="Freeform 10"/>
            <p:cNvSpPr/>
            <p:nvPr/>
          </p:nvSpPr>
          <p:spPr>
            <a:xfrm>
              <a:off x="7205040" y="-8640"/>
              <a:ext cx="1943640" cy="6861960"/>
            </a:xfrm>
            <a:custGeom>
              <a:avLst/>
              <a:gdLst>
                <a:gd name="textAreaLeft" fmla="*/ 0 w 1943640"/>
                <a:gd name="textAreaRight" fmla="*/ 1948320 w 194364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6" name="Freeform 11"/>
            <p:cNvSpPr/>
            <p:nvPr/>
          </p:nvSpPr>
          <p:spPr>
            <a:xfrm>
              <a:off x="6638040" y="3920040"/>
              <a:ext cx="2508840" cy="2933280"/>
            </a:xfrm>
            <a:custGeom>
              <a:avLst/>
              <a:gdLst>
                <a:gd name="textAreaLeft" fmla="*/ 0 w 2508840"/>
                <a:gd name="textAreaRight" fmla="*/ 2513520 w 2508840"/>
                <a:gd name="textAreaTop" fmla="*/ 0 h 2933280"/>
                <a:gd name="textAreaBottom" fmla="*/ 2937960 h 2933280"/>
              </a:gdLst>
              <a:ah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7" name="Freeform 12"/>
            <p:cNvSpPr/>
            <p:nvPr/>
          </p:nvSpPr>
          <p:spPr>
            <a:xfrm>
              <a:off x="7010280" y="-8640"/>
              <a:ext cx="2138040" cy="6861960"/>
            </a:xfrm>
            <a:custGeom>
              <a:avLst/>
              <a:gdLst>
                <a:gd name="textAreaLeft" fmla="*/ 0 w 2138040"/>
                <a:gd name="textAreaRight" fmla="*/ 2142720 w 213804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8" name="Freeform 13"/>
            <p:cNvSpPr/>
            <p:nvPr/>
          </p:nvSpPr>
          <p:spPr>
            <a:xfrm>
              <a:off x="8295840" y="-8640"/>
              <a:ext cx="852840" cy="6861960"/>
            </a:xfrm>
            <a:custGeom>
              <a:avLst/>
              <a:gdLst>
                <a:gd name="textAreaLeft" fmla="*/ 0 w 852840"/>
                <a:gd name="textAreaRight" fmla="*/ 857520 w 85284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9" name="Freeform 14"/>
            <p:cNvSpPr/>
            <p:nvPr/>
          </p:nvSpPr>
          <p:spPr>
            <a:xfrm>
              <a:off x="8094240" y="-8640"/>
              <a:ext cx="1062000" cy="6861960"/>
            </a:xfrm>
            <a:custGeom>
              <a:avLst/>
              <a:gdLst>
                <a:gd name="textAreaLeft" fmla="*/ 0 w 1062000"/>
                <a:gd name="textAreaRight" fmla="*/ 1066680 w 106200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10" name="Freeform 15"/>
            <p:cNvSpPr/>
            <p:nvPr/>
          </p:nvSpPr>
          <p:spPr>
            <a:xfrm>
              <a:off x="8068680" y="4893840"/>
              <a:ext cx="1089360" cy="1959480"/>
            </a:xfrm>
            <a:custGeom>
              <a:avLst/>
              <a:gdLst>
                <a:gd name="textAreaLeft" fmla="*/ 0 w 1089360"/>
                <a:gd name="textAreaRight" fmla="*/ 1094040 w 1089360"/>
                <a:gd name="textAreaTop" fmla="*/ 0 h 1959480"/>
                <a:gd name="textAreaBottom" fmla="*/ 1964160 h 1959480"/>
              </a:gdLst>
              <a:ah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</p:grpSp>
      <p:grpSp>
        <p:nvGrpSpPr>
          <p:cNvPr id="11" name="Group 6"/>
          <p:cNvGrpSpPr/>
          <p:nvPr/>
        </p:nvGrpSpPr>
        <p:grpSpPr>
          <a:xfrm>
            <a:off x="-8640" y="-8640"/>
            <a:ext cx="9166680" cy="6870960"/>
            <a:chOff x="-8640" y="-8640"/>
            <a:chExt cx="9166680" cy="6870960"/>
          </a:xfrm>
        </p:grpSpPr>
        <p:cxnSp>
          <p:nvCxnSpPr>
            <p:cNvPr id="12" name="Straight Connector 27"/>
            <p:cNvCxnSpPr/>
            <p:nvPr/>
          </p:nvCxnSpPr>
          <p:spPr>
            <a:xfrm flipV="1">
              <a:off x="5130720" y="4175280"/>
              <a:ext cx="4026960" cy="2687400"/>
            </a:xfrm>
            <a:prstGeom prst="straightConnector1">
              <a:avLst/>
            </a:prstGeom>
            <a:ln cap="rnd" w="9360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3" name="Straight Connector 28"/>
            <p:cNvCxnSpPr/>
            <p:nvPr/>
          </p:nvCxnSpPr>
          <p:spPr>
            <a:xfrm>
              <a:off x="7042680" y="0"/>
              <a:ext cx="1223640" cy="6862680"/>
            </a:xfrm>
            <a:prstGeom prst="straightConnector1">
              <a:avLst/>
            </a:prstGeom>
            <a:ln cap="rnd" w="9360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4" name="Freeform 29"/>
            <p:cNvSpPr/>
            <p:nvPr/>
          </p:nvSpPr>
          <p:spPr>
            <a:xfrm>
              <a:off x="6891840" y="0"/>
              <a:ext cx="2264760" cy="6861960"/>
            </a:xfrm>
            <a:custGeom>
              <a:avLst/>
              <a:gdLst>
                <a:gd name="textAreaLeft" fmla="*/ 0 w 2264760"/>
                <a:gd name="textAreaRight" fmla="*/ 2269440 w 226476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15" name="Freeform 30"/>
            <p:cNvSpPr/>
            <p:nvPr/>
          </p:nvSpPr>
          <p:spPr>
            <a:xfrm>
              <a:off x="7205040" y="-8640"/>
              <a:ext cx="1943640" cy="6861960"/>
            </a:xfrm>
            <a:custGeom>
              <a:avLst/>
              <a:gdLst>
                <a:gd name="textAreaLeft" fmla="*/ 0 w 1943640"/>
                <a:gd name="textAreaRight" fmla="*/ 1948320 w 194364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16" name="Freeform 31"/>
            <p:cNvSpPr/>
            <p:nvPr/>
          </p:nvSpPr>
          <p:spPr>
            <a:xfrm>
              <a:off x="6638040" y="3920040"/>
              <a:ext cx="2508840" cy="2933280"/>
            </a:xfrm>
            <a:custGeom>
              <a:avLst/>
              <a:gdLst>
                <a:gd name="textAreaLeft" fmla="*/ 0 w 2508840"/>
                <a:gd name="textAreaRight" fmla="*/ 2513520 w 2508840"/>
                <a:gd name="textAreaTop" fmla="*/ 0 h 2933280"/>
                <a:gd name="textAreaBottom" fmla="*/ 2937960 h 2933280"/>
              </a:gdLst>
              <a:ah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17" name="Freeform 32"/>
            <p:cNvSpPr/>
            <p:nvPr/>
          </p:nvSpPr>
          <p:spPr>
            <a:xfrm>
              <a:off x="7010280" y="-8640"/>
              <a:ext cx="2138040" cy="6861960"/>
            </a:xfrm>
            <a:custGeom>
              <a:avLst/>
              <a:gdLst>
                <a:gd name="textAreaLeft" fmla="*/ 0 w 2138040"/>
                <a:gd name="textAreaRight" fmla="*/ 2142720 w 213804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18" name="Freeform 33"/>
            <p:cNvSpPr/>
            <p:nvPr/>
          </p:nvSpPr>
          <p:spPr>
            <a:xfrm>
              <a:off x="8295840" y="-8640"/>
              <a:ext cx="852840" cy="6861960"/>
            </a:xfrm>
            <a:custGeom>
              <a:avLst/>
              <a:gdLst>
                <a:gd name="textAreaLeft" fmla="*/ 0 w 852840"/>
                <a:gd name="textAreaRight" fmla="*/ 857520 w 85284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19" name="Freeform 34"/>
            <p:cNvSpPr/>
            <p:nvPr/>
          </p:nvSpPr>
          <p:spPr>
            <a:xfrm>
              <a:off x="8094240" y="-8640"/>
              <a:ext cx="1062000" cy="6861960"/>
            </a:xfrm>
            <a:custGeom>
              <a:avLst/>
              <a:gdLst>
                <a:gd name="textAreaLeft" fmla="*/ 0 w 1062000"/>
                <a:gd name="textAreaRight" fmla="*/ 1066680 w 106200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20" name="Freeform 35"/>
            <p:cNvSpPr/>
            <p:nvPr/>
          </p:nvSpPr>
          <p:spPr>
            <a:xfrm>
              <a:off x="8068680" y="4893840"/>
              <a:ext cx="1089360" cy="1959480"/>
            </a:xfrm>
            <a:custGeom>
              <a:avLst/>
              <a:gdLst>
                <a:gd name="textAreaLeft" fmla="*/ 0 w 1089360"/>
                <a:gd name="textAreaRight" fmla="*/ 1094040 w 1089360"/>
                <a:gd name="textAreaTop" fmla="*/ 0 h 1959480"/>
                <a:gd name="textAreaBottom" fmla="*/ 1964160 h 1959480"/>
              </a:gdLst>
              <a:ah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21" name="Freeform 17"/>
            <p:cNvSpPr/>
            <p:nvPr/>
          </p:nvSpPr>
          <p:spPr>
            <a:xfrm>
              <a:off x="-8640" y="-8640"/>
              <a:ext cx="858960" cy="5693400"/>
            </a:xfrm>
            <a:custGeom>
              <a:avLst/>
              <a:gdLst>
                <a:gd name="textAreaLeft" fmla="*/ 0 w 858960"/>
                <a:gd name="textAreaRight" fmla="*/ 863640 w 858960"/>
                <a:gd name="textAreaTop" fmla="*/ 0 h 5693400"/>
                <a:gd name="textAreaBottom" fmla="*/ 5698080 h 5693400"/>
              </a:gdLst>
              <a:ahLst/>
              <a:rect l="textAreaLeft" t="textAreaTop" r="textAreaRight" b="textAreaBottom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</p:grpSp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uk-UA" sz="18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ftr" idx="1"/>
          </p:nvPr>
        </p:nvSpPr>
        <p:spPr>
          <a:xfrm>
            <a:off x="609480" y="6041520"/>
            <a:ext cx="4618440" cy="36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sldNum" idx="2"/>
          </p:nvPr>
        </p:nvSpPr>
        <p:spPr>
          <a:xfrm>
            <a:off x="6444720" y="6041520"/>
            <a:ext cx="507960" cy="36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uk-UA" sz="900" strike="noStrike" u="non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1D3D1EA1-BA2C-4258-AD5C-C1A5D64EC81A}" type="slidenum">
              <a:rPr b="0" lang="uk-UA" sz="900" strike="noStrike" u="none">
                <a:solidFill>
                  <a:schemeClr val="accent1"/>
                </a:solidFill>
                <a:uFillTx/>
                <a:latin typeface="Trebuchet MS"/>
              </a:rPr>
              <a:t>&lt;номер&gt;</a:t>
            </a:fld>
            <a:endParaRPr b="0" lang="uk-UA" sz="9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dt" idx="3"/>
          </p:nvPr>
        </p:nvSpPr>
        <p:spPr>
          <a:xfrm>
            <a:off x="5405400" y="6041520"/>
            <a:ext cx="679320" cy="36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3200" strike="noStrike" u="non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  <a:endParaRPr b="0" lang="uk-UA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2800" strike="noStrike" u="non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  <a:endParaRPr b="0" lang="uk-UA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400" strike="noStrike" u="non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  <a:endParaRPr b="0" lang="uk-UA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2000" strike="noStrike" u="non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  <a:endParaRPr b="0" lang="uk-UA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000" strike="noStrike" u="non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  <a:endParaRPr b="0" lang="uk-UA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000" strike="noStrike" u="non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  <a:endParaRPr b="0" lang="uk-UA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000" strike="noStrike" u="non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  <a:endParaRPr b="0" lang="uk-UA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2" name="Group 16"/>
          <p:cNvGrpSpPr/>
          <p:nvPr/>
        </p:nvGrpSpPr>
        <p:grpSpPr>
          <a:xfrm>
            <a:off x="-8640" y="-8640"/>
            <a:ext cx="9166680" cy="6870960"/>
            <a:chOff x="-8640" y="-8640"/>
            <a:chExt cx="9166680" cy="6870960"/>
          </a:xfrm>
        </p:grpSpPr>
        <p:sp>
          <p:nvSpPr>
            <p:cNvPr id="173" name="Freeform 6"/>
            <p:cNvSpPr/>
            <p:nvPr/>
          </p:nvSpPr>
          <p:spPr>
            <a:xfrm>
              <a:off x="-8640" y="4013280"/>
              <a:ext cx="452520" cy="2848680"/>
            </a:xfrm>
            <a:custGeom>
              <a:avLst/>
              <a:gdLst>
                <a:gd name="textAreaLeft" fmla="*/ 0 w 452520"/>
                <a:gd name="textAreaRight" fmla="*/ 457200 w 452520"/>
                <a:gd name="textAreaTop" fmla="*/ 0 h 2848680"/>
                <a:gd name="textAreaBottom" fmla="*/ 2853360 h 2848680"/>
              </a:gdLst>
              <a:ah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cxnSp>
          <p:nvCxnSpPr>
            <p:cNvPr id="174" name="Straight Connector 7"/>
            <p:cNvCxnSpPr/>
            <p:nvPr/>
          </p:nvCxnSpPr>
          <p:spPr>
            <a:xfrm flipV="1">
              <a:off x="5130720" y="4175280"/>
              <a:ext cx="4026960" cy="2687400"/>
            </a:xfrm>
            <a:prstGeom prst="straightConnector1">
              <a:avLst/>
            </a:prstGeom>
            <a:ln cap="rnd" w="9360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75" name="Straight Connector 8"/>
            <p:cNvCxnSpPr/>
            <p:nvPr/>
          </p:nvCxnSpPr>
          <p:spPr>
            <a:xfrm>
              <a:off x="7042680" y="0"/>
              <a:ext cx="1223640" cy="6862680"/>
            </a:xfrm>
            <a:prstGeom prst="straightConnector1">
              <a:avLst/>
            </a:prstGeom>
            <a:ln cap="rnd" w="9360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76" name="Freeform 9"/>
            <p:cNvSpPr/>
            <p:nvPr/>
          </p:nvSpPr>
          <p:spPr>
            <a:xfrm>
              <a:off x="6891840" y="0"/>
              <a:ext cx="2264760" cy="6861960"/>
            </a:xfrm>
            <a:custGeom>
              <a:avLst/>
              <a:gdLst>
                <a:gd name="textAreaLeft" fmla="*/ 0 w 2264760"/>
                <a:gd name="textAreaRight" fmla="*/ 2269440 w 226476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177" name="Freeform 10"/>
            <p:cNvSpPr/>
            <p:nvPr/>
          </p:nvSpPr>
          <p:spPr>
            <a:xfrm>
              <a:off x="7205040" y="-8640"/>
              <a:ext cx="1943640" cy="6861960"/>
            </a:xfrm>
            <a:custGeom>
              <a:avLst/>
              <a:gdLst>
                <a:gd name="textAreaLeft" fmla="*/ 0 w 1943640"/>
                <a:gd name="textAreaRight" fmla="*/ 1948320 w 194364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178" name="Freeform 11"/>
            <p:cNvSpPr/>
            <p:nvPr/>
          </p:nvSpPr>
          <p:spPr>
            <a:xfrm>
              <a:off x="6638040" y="3920040"/>
              <a:ext cx="2508840" cy="2933280"/>
            </a:xfrm>
            <a:custGeom>
              <a:avLst/>
              <a:gdLst>
                <a:gd name="textAreaLeft" fmla="*/ 0 w 2508840"/>
                <a:gd name="textAreaRight" fmla="*/ 2513520 w 2508840"/>
                <a:gd name="textAreaTop" fmla="*/ 0 h 2933280"/>
                <a:gd name="textAreaBottom" fmla="*/ 2937960 h 2933280"/>
              </a:gdLst>
              <a:ah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179" name="Freeform 12"/>
            <p:cNvSpPr/>
            <p:nvPr/>
          </p:nvSpPr>
          <p:spPr>
            <a:xfrm>
              <a:off x="7010280" y="-8640"/>
              <a:ext cx="2138040" cy="6861960"/>
            </a:xfrm>
            <a:custGeom>
              <a:avLst/>
              <a:gdLst>
                <a:gd name="textAreaLeft" fmla="*/ 0 w 2138040"/>
                <a:gd name="textAreaRight" fmla="*/ 2142720 w 213804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180" name="Freeform 13"/>
            <p:cNvSpPr/>
            <p:nvPr/>
          </p:nvSpPr>
          <p:spPr>
            <a:xfrm>
              <a:off x="8295840" y="-8640"/>
              <a:ext cx="852840" cy="6861960"/>
            </a:xfrm>
            <a:custGeom>
              <a:avLst/>
              <a:gdLst>
                <a:gd name="textAreaLeft" fmla="*/ 0 w 852840"/>
                <a:gd name="textAreaRight" fmla="*/ 857520 w 85284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181" name="Freeform 14"/>
            <p:cNvSpPr/>
            <p:nvPr/>
          </p:nvSpPr>
          <p:spPr>
            <a:xfrm>
              <a:off x="8094240" y="-8640"/>
              <a:ext cx="1062000" cy="6861960"/>
            </a:xfrm>
            <a:custGeom>
              <a:avLst/>
              <a:gdLst>
                <a:gd name="textAreaLeft" fmla="*/ 0 w 1062000"/>
                <a:gd name="textAreaRight" fmla="*/ 1066680 w 106200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182" name="Freeform 15"/>
            <p:cNvSpPr/>
            <p:nvPr/>
          </p:nvSpPr>
          <p:spPr>
            <a:xfrm>
              <a:off x="8068680" y="4893840"/>
              <a:ext cx="1089360" cy="1959480"/>
            </a:xfrm>
            <a:custGeom>
              <a:avLst/>
              <a:gdLst>
                <a:gd name="textAreaLeft" fmla="*/ 0 w 1089360"/>
                <a:gd name="textAreaRight" fmla="*/ 1094040 w 1089360"/>
                <a:gd name="textAreaTop" fmla="*/ 0 h 1959480"/>
                <a:gd name="textAreaBottom" fmla="*/ 1964160 h 1959480"/>
              </a:gdLst>
              <a:ah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</p:grpSp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uk-UA" sz="18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 type="ftr" idx="28"/>
          </p:nvPr>
        </p:nvSpPr>
        <p:spPr>
          <a:xfrm>
            <a:off x="609480" y="6041520"/>
            <a:ext cx="4618440" cy="36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sldNum" idx="29"/>
          </p:nvPr>
        </p:nvSpPr>
        <p:spPr>
          <a:xfrm>
            <a:off x="6444720" y="6041520"/>
            <a:ext cx="507960" cy="36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uk-UA" sz="900" strike="noStrike" u="non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802581EE-1B71-4ABB-AB03-46F98B247053}" type="slidenum">
              <a:rPr b="0" lang="uk-UA" sz="900" strike="noStrike" u="none">
                <a:solidFill>
                  <a:schemeClr val="accent1"/>
                </a:solidFill>
                <a:uFillTx/>
                <a:latin typeface="Trebuchet MS"/>
              </a:rPr>
              <a:t>&lt;номер&gt;</a:t>
            </a:fld>
            <a:endParaRPr b="0" lang="uk-UA" sz="9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86" name="PlaceHolder 4"/>
          <p:cNvSpPr>
            <a:spLocks noGrp="1"/>
          </p:cNvSpPr>
          <p:nvPr>
            <p:ph type="dt" idx="30"/>
          </p:nvPr>
        </p:nvSpPr>
        <p:spPr>
          <a:xfrm>
            <a:off x="5405400" y="6041520"/>
            <a:ext cx="679320" cy="36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8" name="Group 16"/>
          <p:cNvGrpSpPr/>
          <p:nvPr/>
        </p:nvGrpSpPr>
        <p:grpSpPr>
          <a:xfrm>
            <a:off x="-8640" y="-8640"/>
            <a:ext cx="9166680" cy="6870960"/>
            <a:chOff x="-8640" y="-8640"/>
            <a:chExt cx="9166680" cy="6870960"/>
          </a:xfrm>
        </p:grpSpPr>
        <p:sp>
          <p:nvSpPr>
            <p:cNvPr id="189" name="Freeform 6"/>
            <p:cNvSpPr/>
            <p:nvPr/>
          </p:nvSpPr>
          <p:spPr>
            <a:xfrm>
              <a:off x="-8640" y="4013280"/>
              <a:ext cx="452520" cy="2848680"/>
            </a:xfrm>
            <a:custGeom>
              <a:avLst/>
              <a:gdLst>
                <a:gd name="textAreaLeft" fmla="*/ 0 w 452520"/>
                <a:gd name="textAreaRight" fmla="*/ 457200 w 452520"/>
                <a:gd name="textAreaTop" fmla="*/ 0 h 2848680"/>
                <a:gd name="textAreaBottom" fmla="*/ 2853360 h 2848680"/>
              </a:gdLst>
              <a:ah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cxnSp>
          <p:nvCxnSpPr>
            <p:cNvPr id="190" name="Straight Connector 7"/>
            <p:cNvCxnSpPr/>
            <p:nvPr/>
          </p:nvCxnSpPr>
          <p:spPr>
            <a:xfrm flipV="1">
              <a:off x="5130720" y="4175280"/>
              <a:ext cx="4026960" cy="2687400"/>
            </a:xfrm>
            <a:prstGeom prst="straightConnector1">
              <a:avLst/>
            </a:prstGeom>
            <a:ln cap="rnd" w="9360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91" name="Straight Connector 8"/>
            <p:cNvCxnSpPr/>
            <p:nvPr/>
          </p:nvCxnSpPr>
          <p:spPr>
            <a:xfrm>
              <a:off x="7042680" y="0"/>
              <a:ext cx="1223640" cy="6862680"/>
            </a:xfrm>
            <a:prstGeom prst="straightConnector1">
              <a:avLst/>
            </a:prstGeom>
            <a:ln cap="rnd" w="9360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92" name="Freeform 9"/>
            <p:cNvSpPr/>
            <p:nvPr/>
          </p:nvSpPr>
          <p:spPr>
            <a:xfrm>
              <a:off x="6891840" y="0"/>
              <a:ext cx="2264760" cy="6861960"/>
            </a:xfrm>
            <a:custGeom>
              <a:avLst/>
              <a:gdLst>
                <a:gd name="textAreaLeft" fmla="*/ 0 w 2264760"/>
                <a:gd name="textAreaRight" fmla="*/ 2269440 w 226476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193" name="Freeform 10"/>
            <p:cNvSpPr/>
            <p:nvPr/>
          </p:nvSpPr>
          <p:spPr>
            <a:xfrm>
              <a:off x="7205040" y="-8640"/>
              <a:ext cx="1943640" cy="6861960"/>
            </a:xfrm>
            <a:custGeom>
              <a:avLst/>
              <a:gdLst>
                <a:gd name="textAreaLeft" fmla="*/ 0 w 1943640"/>
                <a:gd name="textAreaRight" fmla="*/ 1948320 w 194364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194" name="Freeform 11"/>
            <p:cNvSpPr/>
            <p:nvPr/>
          </p:nvSpPr>
          <p:spPr>
            <a:xfrm>
              <a:off x="6638040" y="3920040"/>
              <a:ext cx="2508840" cy="2933280"/>
            </a:xfrm>
            <a:custGeom>
              <a:avLst/>
              <a:gdLst>
                <a:gd name="textAreaLeft" fmla="*/ 0 w 2508840"/>
                <a:gd name="textAreaRight" fmla="*/ 2513520 w 2508840"/>
                <a:gd name="textAreaTop" fmla="*/ 0 h 2933280"/>
                <a:gd name="textAreaBottom" fmla="*/ 2937960 h 2933280"/>
              </a:gdLst>
              <a:ah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195" name="Freeform 12"/>
            <p:cNvSpPr/>
            <p:nvPr/>
          </p:nvSpPr>
          <p:spPr>
            <a:xfrm>
              <a:off x="7010280" y="-8640"/>
              <a:ext cx="2138040" cy="6861960"/>
            </a:xfrm>
            <a:custGeom>
              <a:avLst/>
              <a:gdLst>
                <a:gd name="textAreaLeft" fmla="*/ 0 w 2138040"/>
                <a:gd name="textAreaRight" fmla="*/ 2142720 w 213804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196" name="Freeform 13"/>
            <p:cNvSpPr/>
            <p:nvPr/>
          </p:nvSpPr>
          <p:spPr>
            <a:xfrm>
              <a:off x="8295840" y="-8640"/>
              <a:ext cx="852840" cy="6861960"/>
            </a:xfrm>
            <a:custGeom>
              <a:avLst/>
              <a:gdLst>
                <a:gd name="textAreaLeft" fmla="*/ 0 w 852840"/>
                <a:gd name="textAreaRight" fmla="*/ 857520 w 85284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197" name="Freeform 14"/>
            <p:cNvSpPr/>
            <p:nvPr/>
          </p:nvSpPr>
          <p:spPr>
            <a:xfrm>
              <a:off x="8094240" y="-8640"/>
              <a:ext cx="1062000" cy="6861960"/>
            </a:xfrm>
            <a:custGeom>
              <a:avLst/>
              <a:gdLst>
                <a:gd name="textAreaLeft" fmla="*/ 0 w 1062000"/>
                <a:gd name="textAreaRight" fmla="*/ 1066680 w 106200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198" name="Freeform 15"/>
            <p:cNvSpPr/>
            <p:nvPr/>
          </p:nvSpPr>
          <p:spPr>
            <a:xfrm>
              <a:off x="8068680" y="4893840"/>
              <a:ext cx="1089360" cy="1959480"/>
            </a:xfrm>
            <a:custGeom>
              <a:avLst/>
              <a:gdLst>
                <a:gd name="textAreaLeft" fmla="*/ 0 w 1089360"/>
                <a:gd name="textAreaRight" fmla="*/ 1094040 w 1089360"/>
                <a:gd name="textAreaTop" fmla="*/ 0 h 1959480"/>
                <a:gd name="textAreaBottom" fmla="*/ 1964160 h 1959480"/>
              </a:gdLst>
              <a:ah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</p:grpSp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uk-UA" sz="18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00" name="PlaceHolder 2"/>
          <p:cNvSpPr>
            <a:spLocks noGrp="1"/>
          </p:cNvSpPr>
          <p:nvPr>
            <p:ph type="ftr" idx="31"/>
          </p:nvPr>
        </p:nvSpPr>
        <p:spPr>
          <a:xfrm>
            <a:off x="609480" y="6041520"/>
            <a:ext cx="4618440" cy="36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1" name="PlaceHolder 3"/>
          <p:cNvSpPr>
            <a:spLocks noGrp="1"/>
          </p:cNvSpPr>
          <p:nvPr>
            <p:ph type="sldNum" idx="32"/>
          </p:nvPr>
        </p:nvSpPr>
        <p:spPr>
          <a:xfrm>
            <a:off x="6444720" y="6041520"/>
            <a:ext cx="507960" cy="36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uk-UA" sz="900" strike="noStrike" u="non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F82270D9-0D58-47A2-BB62-04CCC10B82B7}" type="slidenum">
              <a:rPr b="0" lang="uk-UA" sz="900" strike="noStrike" u="none">
                <a:solidFill>
                  <a:schemeClr val="accent1"/>
                </a:solidFill>
                <a:uFillTx/>
                <a:latin typeface="Trebuchet MS"/>
              </a:rPr>
              <a:t>&lt;номер&gt;</a:t>
            </a:fld>
            <a:endParaRPr b="0" lang="uk-UA" sz="9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2" name="PlaceHolder 4"/>
          <p:cNvSpPr>
            <a:spLocks noGrp="1"/>
          </p:cNvSpPr>
          <p:nvPr>
            <p:ph type="dt" idx="33"/>
          </p:nvPr>
        </p:nvSpPr>
        <p:spPr>
          <a:xfrm>
            <a:off x="5405400" y="6041520"/>
            <a:ext cx="679320" cy="36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" name="Group 16"/>
          <p:cNvGrpSpPr/>
          <p:nvPr/>
        </p:nvGrpSpPr>
        <p:grpSpPr>
          <a:xfrm>
            <a:off x="-8640" y="-8640"/>
            <a:ext cx="9166680" cy="6870960"/>
            <a:chOff x="-8640" y="-8640"/>
            <a:chExt cx="9166680" cy="6870960"/>
          </a:xfrm>
        </p:grpSpPr>
        <p:sp>
          <p:nvSpPr>
            <p:cNvPr id="205" name="Freeform 6"/>
            <p:cNvSpPr/>
            <p:nvPr/>
          </p:nvSpPr>
          <p:spPr>
            <a:xfrm>
              <a:off x="-8640" y="4013280"/>
              <a:ext cx="452520" cy="2848680"/>
            </a:xfrm>
            <a:custGeom>
              <a:avLst/>
              <a:gdLst>
                <a:gd name="textAreaLeft" fmla="*/ 0 w 452520"/>
                <a:gd name="textAreaRight" fmla="*/ 457200 w 452520"/>
                <a:gd name="textAreaTop" fmla="*/ 0 h 2848680"/>
                <a:gd name="textAreaBottom" fmla="*/ 2853360 h 2848680"/>
              </a:gdLst>
              <a:ah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cxnSp>
          <p:nvCxnSpPr>
            <p:cNvPr id="206" name="Straight Connector 7"/>
            <p:cNvCxnSpPr/>
            <p:nvPr/>
          </p:nvCxnSpPr>
          <p:spPr>
            <a:xfrm flipV="1">
              <a:off x="5130720" y="4175280"/>
              <a:ext cx="4026960" cy="2687400"/>
            </a:xfrm>
            <a:prstGeom prst="straightConnector1">
              <a:avLst/>
            </a:prstGeom>
            <a:ln cap="rnd" w="9360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07" name="Straight Connector 8"/>
            <p:cNvCxnSpPr/>
            <p:nvPr/>
          </p:nvCxnSpPr>
          <p:spPr>
            <a:xfrm>
              <a:off x="7042680" y="0"/>
              <a:ext cx="1223640" cy="6862680"/>
            </a:xfrm>
            <a:prstGeom prst="straightConnector1">
              <a:avLst/>
            </a:prstGeom>
            <a:ln cap="rnd" w="9360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08" name="Freeform 9"/>
            <p:cNvSpPr/>
            <p:nvPr/>
          </p:nvSpPr>
          <p:spPr>
            <a:xfrm>
              <a:off x="6891840" y="0"/>
              <a:ext cx="2264760" cy="6861960"/>
            </a:xfrm>
            <a:custGeom>
              <a:avLst/>
              <a:gdLst>
                <a:gd name="textAreaLeft" fmla="*/ 0 w 2264760"/>
                <a:gd name="textAreaRight" fmla="*/ 2269440 w 226476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209" name="Freeform 10"/>
            <p:cNvSpPr/>
            <p:nvPr/>
          </p:nvSpPr>
          <p:spPr>
            <a:xfrm>
              <a:off x="7205040" y="-8640"/>
              <a:ext cx="1943640" cy="6861960"/>
            </a:xfrm>
            <a:custGeom>
              <a:avLst/>
              <a:gdLst>
                <a:gd name="textAreaLeft" fmla="*/ 0 w 1943640"/>
                <a:gd name="textAreaRight" fmla="*/ 1948320 w 194364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210" name="Freeform 11"/>
            <p:cNvSpPr/>
            <p:nvPr/>
          </p:nvSpPr>
          <p:spPr>
            <a:xfrm>
              <a:off x="6638040" y="3920040"/>
              <a:ext cx="2508840" cy="2933280"/>
            </a:xfrm>
            <a:custGeom>
              <a:avLst/>
              <a:gdLst>
                <a:gd name="textAreaLeft" fmla="*/ 0 w 2508840"/>
                <a:gd name="textAreaRight" fmla="*/ 2513520 w 2508840"/>
                <a:gd name="textAreaTop" fmla="*/ 0 h 2933280"/>
                <a:gd name="textAreaBottom" fmla="*/ 2937960 h 2933280"/>
              </a:gdLst>
              <a:ah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211" name="Freeform 12"/>
            <p:cNvSpPr/>
            <p:nvPr/>
          </p:nvSpPr>
          <p:spPr>
            <a:xfrm>
              <a:off x="7010280" y="-8640"/>
              <a:ext cx="2138040" cy="6861960"/>
            </a:xfrm>
            <a:custGeom>
              <a:avLst/>
              <a:gdLst>
                <a:gd name="textAreaLeft" fmla="*/ 0 w 2138040"/>
                <a:gd name="textAreaRight" fmla="*/ 2142720 w 213804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212" name="Freeform 13"/>
            <p:cNvSpPr/>
            <p:nvPr/>
          </p:nvSpPr>
          <p:spPr>
            <a:xfrm>
              <a:off x="8295840" y="-8640"/>
              <a:ext cx="852840" cy="6861960"/>
            </a:xfrm>
            <a:custGeom>
              <a:avLst/>
              <a:gdLst>
                <a:gd name="textAreaLeft" fmla="*/ 0 w 852840"/>
                <a:gd name="textAreaRight" fmla="*/ 857520 w 85284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213" name="Freeform 14"/>
            <p:cNvSpPr/>
            <p:nvPr/>
          </p:nvSpPr>
          <p:spPr>
            <a:xfrm>
              <a:off x="8094240" y="-8640"/>
              <a:ext cx="1062000" cy="6861960"/>
            </a:xfrm>
            <a:custGeom>
              <a:avLst/>
              <a:gdLst>
                <a:gd name="textAreaLeft" fmla="*/ 0 w 1062000"/>
                <a:gd name="textAreaRight" fmla="*/ 1066680 w 106200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214" name="Freeform 15"/>
            <p:cNvSpPr/>
            <p:nvPr/>
          </p:nvSpPr>
          <p:spPr>
            <a:xfrm>
              <a:off x="8068680" y="4893840"/>
              <a:ext cx="1089360" cy="1959480"/>
            </a:xfrm>
            <a:custGeom>
              <a:avLst/>
              <a:gdLst>
                <a:gd name="textAreaLeft" fmla="*/ 0 w 1089360"/>
                <a:gd name="textAreaRight" fmla="*/ 1094040 w 1089360"/>
                <a:gd name="textAreaTop" fmla="*/ 0 h 1959480"/>
                <a:gd name="textAreaBottom" fmla="*/ 1964160 h 1959480"/>
              </a:gdLst>
              <a:ah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</p:grpSp>
      <p:sp>
        <p:nvSpPr>
          <p:cNvPr id="2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uk-UA" sz="18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16" name="PlaceHolder 2"/>
          <p:cNvSpPr>
            <a:spLocks noGrp="1"/>
          </p:cNvSpPr>
          <p:nvPr>
            <p:ph type="ftr" idx="34"/>
          </p:nvPr>
        </p:nvSpPr>
        <p:spPr>
          <a:xfrm>
            <a:off x="609480" y="6041520"/>
            <a:ext cx="4618440" cy="36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17" name="PlaceHolder 3"/>
          <p:cNvSpPr>
            <a:spLocks noGrp="1"/>
          </p:cNvSpPr>
          <p:nvPr>
            <p:ph type="sldNum" idx="35"/>
          </p:nvPr>
        </p:nvSpPr>
        <p:spPr>
          <a:xfrm>
            <a:off x="6444720" y="6041520"/>
            <a:ext cx="507960" cy="36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uk-UA" sz="900" strike="noStrike" u="non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B7594F6E-2EE6-4F24-A062-65E65E696D77}" type="slidenum">
              <a:rPr b="0" lang="uk-UA" sz="900" strike="noStrike" u="none">
                <a:solidFill>
                  <a:schemeClr val="accent1"/>
                </a:solidFill>
                <a:uFillTx/>
                <a:latin typeface="Trebuchet MS"/>
              </a:rPr>
              <a:t>&lt;номер&gt;</a:t>
            </a:fld>
            <a:endParaRPr b="0" lang="uk-UA" sz="9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18" name="PlaceHolder 4"/>
          <p:cNvSpPr>
            <a:spLocks noGrp="1"/>
          </p:cNvSpPr>
          <p:nvPr>
            <p:ph type="dt" idx="36"/>
          </p:nvPr>
        </p:nvSpPr>
        <p:spPr>
          <a:xfrm>
            <a:off x="5405400" y="6041520"/>
            <a:ext cx="679320" cy="36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2"/>
  </p:sldLayoutIdLst>
</p:sldMaster>
</file>

<file path=ppt/slideMasters/slideMaster1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0" name="Group 16"/>
          <p:cNvGrpSpPr/>
          <p:nvPr/>
        </p:nvGrpSpPr>
        <p:grpSpPr>
          <a:xfrm>
            <a:off x="-8640" y="-8640"/>
            <a:ext cx="9166680" cy="6870960"/>
            <a:chOff x="-8640" y="-8640"/>
            <a:chExt cx="9166680" cy="6870960"/>
          </a:xfrm>
        </p:grpSpPr>
        <p:sp>
          <p:nvSpPr>
            <p:cNvPr id="221" name="Freeform 6"/>
            <p:cNvSpPr/>
            <p:nvPr/>
          </p:nvSpPr>
          <p:spPr>
            <a:xfrm>
              <a:off x="-8640" y="4013280"/>
              <a:ext cx="452520" cy="2848680"/>
            </a:xfrm>
            <a:custGeom>
              <a:avLst/>
              <a:gdLst>
                <a:gd name="textAreaLeft" fmla="*/ 0 w 452520"/>
                <a:gd name="textAreaRight" fmla="*/ 457200 w 452520"/>
                <a:gd name="textAreaTop" fmla="*/ 0 h 2848680"/>
                <a:gd name="textAreaBottom" fmla="*/ 2853360 h 2848680"/>
              </a:gdLst>
              <a:ah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cxnSp>
          <p:nvCxnSpPr>
            <p:cNvPr id="222" name="Straight Connector 7"/>
            <p:cNvCxnSpPr/>
            <p:nvPr/>
          </p:nvCxnSpPr>
          <p:spPr>
            <a:xfrm flipV="1">
              <a:off x="5130720" y="4175280"/>
              <a:ext cx="4026960" cy="2687400"/>
            </a:xfrm>
            <a:prstGeom prst="straightConnector1">
              <a:avLst/>
            </a:prstGeom>
            <a:ln cap="rnd" w="9360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23" name="Straight Connector 8"/>
            <p:cNvCxnSpPr/>
            <p:nvPr/>
          </p:nvCxnSpPr>
          <p:spPr>
            <a:xfrm>
              <a:off x="7042680" y="0"/>
              <a:ext cx="1223640" cy="6862680"/>
            </a:xfrm>
            <a:prstGeom prst="straightConnector1">
              <a:avLst/>
            </a:prstGeom>
            <a:ln cap="rnd" w="9360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24" name="Freeform 9"/>
            <p:cNvSpPr/>
            <p:nvPr/>
          </p:nvSpPr>
          <p:spPr>
            <a:xfrm>
              <a:off x="6891840" y="0"/>
              <a:ext cx="2264760" cy="6861960"/>
            </a:xfrm>
            <a:custGeom>
              <a:avLst/>
              <a:gdLst>
                <a:gd name="textAreaLeft" fmla="*/ 0 w 2264760"/>
                <a:gd name="textAreaRight" fmla="*/ 2269440 w 226476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225" name="Freeform 10"/>
            <p:cNvSpPr/>
            <p:nvPr/>
          </p:nvSpPr>
          <p:spPr>
            <a:xfrm>
              <a:off x="7205040" y="-8640"/>
              <a:ext cx="1943640" cy="6861960"/>
            </a:xfrm>
            <a:custGeom>
              <a:avLst/>
              <a:gdLst>
                <a:gd name="textAreaLeft" fmla="*/ 0 w 1943640"/>
                <a:gd name="textAreaRight" fmla="*/ 1948320 w 194364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226" name="Freeform 11"/>
            <p:cNvSpPr/>
            <p:nvPr/>
          </p:nvSpPr>
          <p:spPr>
            <a:xfrm>
              <a:off x="6638040" y="3920040"/>
              <a:ext cx="2508840" cy="2933280"/>
            </a:xfrm>
            <a:custGeom>
              <a:avLst/>
              <a:gdLst>
                <a:gd name="textAreaLeft" fmla="*/ 0 w 2508840"/>
                <a:gd name="textAreaRight" fmla="*/ 2513520 w 2508840"/>
                <a:gd name="textAreaTop" fmla="*/ 0 h 2933280"/>
                <a:gd name="textAreaBottom" fmla="*/ 2937960 h 2933280"/>
              </a:gdLst>
              <a:ah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227" name="Freeform 12"/>
            <p:cNvSpPr/>
            <p:nvPr/>
          </p:nvSpPr>
          <p:spPr>
            <a:xfrm>
              <a:off x="7010280" y="-8640"/>
              <a:ext cx="2138040" cy="6861960"/>
            </a:xfrm>
            <a:custGeom>
              <a:avLst/>
              <a:gdLst>
                <a:gd name="textAreaLeft" fmla="*/ 0 w 2138040"/>
                <a:gd name="textAreaRight" fmla="*/ 2142720 w 213804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228" name="Freeform 13"/>
            <p:cNvSpPr/>
            <p:nvPr/>
          </p:nvSpPr>
          <p:spPr>
            <a:xfrm>
              <a:off x="8295840" y="-8640"/>
              <a:ext cx="852840" cy="6861960"/>
            </a:xfrm>
            <a:custGeom>
              <a:avLst/>
              <a:gdLst>
                <a:gd name="textAreaLeft" fmla="*/ 0 w 852840"/>
                <a:gd name="textAreaRight" fmla="*/ 857520 w 85284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229" name="Freeform 14"/>
            <p:cNvSpPr/>
            <p:nvPr/>
          </p:nvSpPr>
          <p:spPr>
            <a:xfrm>
              <a:off x="8094240" y="-8640"/>
              <a:ext cx="1062000" cy="6861960"/>
            </a:xfrm>
            <a:custGeom>
              <a:avLst/>
              <a:gdLst>
                <a:gd name="textAreaLeft" fmla="*/ 0 w 1062000"/>
                <a:gd name="textAreaRight" fmla="*/ 1066680 w 106200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230" name="Freeform 15"/>
            <p:cNvSpPr/>
            <p:nvPr/>
          </p:nvSpPr>
          <p:spPr>
            <a:xfrm>
              <a:off x="8068680" y="4893840"/>
              <a:ext cx="1089360" cy="1959480"/>
            </a:xfrm>
            <a:custGeom>
              <a:avLst/>
              <a:gdLst>
                <a:gd name="textAreaLeft" fmla="*/ 0 w 1089360"/>
                <a:gd name="textAreaRight" fmla="*/ 1094040 w 1089360"/>
                <a:gd name="textAreaTop" fmla="*/ 0 h 1959480"/>
                <a:gd name="textAreaBottom" fmla="*/ 1964160 h 1959480"/>
              </a:gdLst>
              <a:ah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</p:grpSp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uk-UA" sz="18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32" name="PlaceHolder 2"/>
          <p:cNvSpPr>
            <a:spLocks noGrp="1"/>
          </p:cNvSpPr>
          <p:nvPr>
            <p:ph type="ftr" idx="37"/>
          </p:nvPr>
        </p:nvSpPr>
        <p:spPr>
          <a:xfrm>
            <a:off x="609480" y="6041520"/>
            <a:ext cx="4618440" cy="36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33" name="PlaceHolder 3"/>
          <p:cNvSpPr>
            <a:spLocks noGrp="1"/>
          </p:cNvSpPr>
          <p:nvPr>
            <p:ph type="sldNum" idx="38"/>
          </p:nvPr>
        </p:nvSpPr>
        <p:spPr>
          <a:xfrm>
            <a:off x="6444720" y="6041520"/>
            <a:ext cx="507960" cy="36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uk-UA" sz="900" strike="noStrike" u="non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9BBCE999-C78C-42FF-BCB4-4C64F7286CC3}" type="slidenum">
              <a:rPr b="0" lang="uk-UA" sz="900" strike="noStrike" u="none">
                <a:solidFill>
                  <a:schemeClr val="accent1"/>
                </a:solidFill>
                <a:uFillTx/>
                <a:latin typeface="Trebuchet MS"/>
              </a:rPr>
              <a:t>&lt;номер&gt;</a:t>
            </a:fld>
            <a:endParaRPr b="0" lang="uk-UA" sz="9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34" name="PlaceHolder 4"/>
          <p:cNvSpPr>
            <a:spLocks noGrp="1"/>
          </p:cNvSpPr>
          <p:nvPr>
            <p:ph type="dt" idx="39"/>
          </p:nvPr>
        </p:nvSpPr>
        <p:spPr>
          <a:xfrm>
            <a:off x="5405400" y="6041520"/>
            <a:ext cx="679320" cy="36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2"/>
  </p:sldLayoutIdLst>
</p:sldMaster>
</file>

<file path=ppt/slideMasters/slideMaster1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6" name="Group 16"/>
          <p:cNvGrpSpPr/>
          <p:nvPr/>
        </p:nvGrpSpPr>
        <p:grpSpPr>
          <a:xfrm>
            <a:off x="-8640" y="-8640"/>
            <a:ext cx="9166680" cy="6870960"/>
            <a:chOff x="-8640" y="-8640"/>
            <a:chExt cx="9166680" cy="6870960"/>
          </a:xfrm>
        </p:grpSpPr>
        <p:sp>
          <p:nvSpPr>
            <p:cNvPr id="237" name="Freeform 6"/>
            <p:cNvSpPr/>
            <p:nvPr/>
          </p:nvSpPr>
          <p:spPr>
            <a:xfrm>
              <a:off x="-8640" y="4013280"/>
              <a:ext cx="452520" cy="2848680"/>
            </a:xfrm>
            <a:custGeom>
              <a:avLst/>
              <a:gdLst>
                <a:gd name="textAreaLeft" fmla="*/ 0 w 452520"/>
                <a:gd name="textAreaRight" fmla="*/ 457200 w 452520"/>
                <a:gd name="textAreaTop" fmla="*/ 0 h 2848680"/>
                <a:gd name="textAreaBottom" fmla="*/ 2853360 h 2848680"/>
              </a:gdLst>
              <a:ah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cxnSp>
          <p:nvCxnSpPr>
            <p:cNvPr id="238" name="Straight Connector 7"/>
            <p:cNvCxnSpPr/>
            <p:nvPr/>
          </p:nvCxnSpPr>
          <p:spPr>
            <a:xfrm flipV="1">
              <a:off x="5130720" y="4175280"/>
              <a:ext cx="4026960" cy="2687400"/>
            </a:xfrm>
            <a:prstGeom prst="straightConnector1">
              <a:avLst/>
            </a:prstGeom>
            <a:ln cap="rnd" w="9360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39" name="Straight Connector 8"/>
            <p:cNvCxnSpPr/>
            <p:nvPr/>
          </p:nvCxnSpPr>
          <p:spPr>
            <a:xfrm>
              <a:off x="7042680" y="0"/>
              <a:ext cx="1223640" cy="6862680"/>
            </a:xfrm>
            <a:prstGeom prst="straightConnector1">
              <a:avLst/>
            </a:prstGeom>
            <a:ln cap="rnd" w="9360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40" name="Freeform 9"/>
            <p:cNvSpPr/>
            <p:nvPr/>
          </p:nvSpPr>
          <p:spPr>
            <a:xfrm>
              <a:off x="6891840" y="0"/>
              <a:ext cx="2264760" cy="6861960"/>
            </a:xfrm>
            <a:custGeom>
              <a:avLst/>
              <a:gdLst>
                <a:gd name="textAreaLeft" fmla="*/ 0 w 2264760"/>
                <a:gd name="textAreaRight" fmla="*/ 2269440 w 226476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241" name="Freeform 10"/>
            <p:cNvSpPr/>
            <p:nvPr/>
          </p:nvSpPr>
          <p:spPr>
            <a:xfrm>
              <a:off x="7205040" y="-8640"/>
              <a:ext cx="1943640" cy="6861960"/>
            </a:xfrm>
            <a:custGeom>
              <a:avLst/>
              <a:gdLst>
                <a:gd name="textAreaLeft" fmla="*/ 0 w 1943640"/>
                <a:gd name="textAreaRight" fmla="*/ 1948320 w 194364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242" name="Freeform 11"/>
            <p:cNvSpPr/>
            <p:nvPr/>
          </p:nvSpPr>
          <p:spPr>
            <a:xfrm>
              <a:off x="6638040" y="3920040"/>
              <a:ext cx="2508840" cy="2933280"/>
            </a:xfrm>
            <a:custGeom>
              <a:avLst/>
              <a:gdLst>
                <a:gd name="textAreaLeft" fmla="*/ 0 w 2508840"/>
                <a:gd name="textAreaRight" fmla="*/ 2513520 w 2508840"/>
                <a:gd name="textAreaTop" fmla="*/ 0 h 2933280"/>
                <a:gd name="textAreaBottom" fmla="*/ 2937960 h 2933280"/>
              </a:gdLst>
              <a:ah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243" name="Freeform 12"/>
            <p:cNvSpPr/>
            <p:nvPr/>
          </p:nvSpPr>
          <p:spPr>
            <a:xfrm>
              <a:off x="7010280" y="-8640"/>
              <a:ext cx="2138040" cy="6861960"/>
            </a:xfrm>
            <a:custGeom>
              <a:avLst/>
              <a:gdLst>
                <a:gd name="textAreaLeft" fmla="*/ 0 w 2138040"/>
                <a:gd name="textAreaRight" fmla="*/ 2142720 w 213804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244" name="Freeform 13"/>
            <p:cNvSpPr/>
            <p:nvPr/>
          </p:nvSpPr>
          <p:spPr>
            <a:xfrm>
              <a:off x="8295840" y="-8640"/>
              <a:ext cx="852840" cy="6861960"/>
            </a:xfrm>
            <a:custGeom>
              <a:avLst/>
              <a:gdLst>
                <a:gd name="textAreaLeft" fmla="*/ 0 w 852840"/>
                <a:gd name="textAreaRight" fmla="*/ 857520 w 85284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245" name="Freeform 14"/>
            <p:cNvSpPr/>
            <p:nvPr/>
          </p:nvSpPr>
          <p:spPr>
            <a:xfrm>
              <a:off x="8094240" y="-8640"/>
              <a:ext cx="1062000" cy="6861960"/>
            </a:xfrm>
            <a:custGeom>
              <a:avLst/>
              <a:gdLst>
                <a:gd name="textAreaLeft" fmla="*/ 0 w 1062000"/>
                <a:gd name="textAreaRight" fmla="*/ 1066680 w 106200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246" name="Freeform 15"/>
            <p:cNvSpPr/>
            <p:nvPr/>
          </p:nvSpPr>
          <p:spPr>
            <a:xfrm>
              <a:off x="8068680" y="4893840"/>
              <a:ext cx="1089360" cy="1959480"/>
            </a:xfrm>
            <a:custGeom>
              <a:avLst/>
              <a:gdLst>
                <a:gd name="textAreaLeft" fmla="*/ 0 w 1089360"/>
                <a:gd name="textAreaRight" fmla="*/ 1094040 w 1089360"/>
                <a:gd name="textAreaTop" fmla="*/ 0 h 1959480"/>
                <a:gd name="textAreaBottom" fmla="*/ 1964160 h 1959480"/>
              </a:gdLst>
              <a:ah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</p:grpSp>
      <p:sp>
        <p:nvSpPr>
          <p:cNvPr id="2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uk-UA" sz="18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48" name="PlaceHolder 2"/>
          <p:cNvSpPr>
            <a:spLocks noGrp="1"/>
          </p:cNvSpPr>
          <p:nvPr>
            <p:ph type="ftr" idx="40"/>
          </p:nvPr>
        </p:nvSpPr>
        <p:spPr>
          <a:xfrm>
            <a:off x="609480" y="6041520"/>
            <a:ext cx="4618440" cy="36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49" name="PlaceHolder 3"/>
          <p:cNvSpPr>
            <a:spLocks noGrp="1"/>
          </p:cNvSpPr>
          <p:nvPr>
            <p:ph type="sldNum" idx="41"/>
          </p:nvPr>
        </p:nvSpPr>
        <p:spPr>
          <a:xfrm>
            <a:off x="6444720" y="6041520"/>
            <a:ext cx="507960" cy="36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uk-UA" sz="900" strike="noStrike" u="non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DBCEB1FE-8DE6-408D-A853-9FEEBC403064}" type="slidenum">
              <a:rPr b="0" lang="uk-UA" sz="900" strike="noStrike" u="none">
                <a:solidFill>
                  <a:schemeClr val="accent1"/>
                </a:solidFill>
                <a:uFillTx/>
                <a:latin typeface="Trebuchet MS"/>
              </a:rPr>
              <a:t>&lt;номер&gt;</a:t>
            </a:fld>
            <a:endParaRPr b="0" lang="uk-UA" sz="9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50" name="PlaceHolder 4"/>
          <p:cNvSpPr>
            <a:spLocks noGrp="1"/>
          </p:cNvSpPr>
          <p:nvPr>
            <p:ph type="dt" idx="42"/>
          </p:nvPr>
        </p:nvSpPr>
        <p:spPr>
          <a:xfrm>
            <a:off x="5405400" y="6041520"/>
            <a:ext cx="679320" cy="36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51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3200" strike="noStrike" u="non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  <a:endParaRPr b="0" lang="uk-UA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2800" strike="noStrike" u="non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  <a:endParaRPr b="0" lang="uk-UA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400" strike="noStrike" u="non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  <a:endParaRPr b="0" lang="uk-UA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2000" strike="noStrike" u="non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  <a:endParaRPr b="0" lang="uk-UA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000" strike="noStrike" u="non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  <a:endParaRPr b="0" lang="uk-UA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000" strike="noStrike" u="non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  <a:endParaRPr b="0" lang="uk-UA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000" strike="noStrike" u="non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  <a:endParaRPr b="0" lang="uk-UA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2"/>
  </p:sldLayoutIdLst>
</p:sldMaster>
</file>

<file path=ppt/slideMasters/slideMaster1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3" name="Group 16"/>
          <p:cNvGrpSpPr/>
          <p:nvPr/>
        </p:nvGrpSpPr>
        <p:grpSpPr>
          <a:xfrm>
            <a:off x="-8640" y="-8640"/>
            <a:ext cx="9166680" cy="6870960"/>
            <a:chOff x="-8640" y="-8640"/>
            <a:chExt cx="9166680" cy="6870960"/>
          </a:xfrm>
        </p:grpSpPr>
        <p:sp>
          <p:nvSpPr>
            <p:cNvPr id="254" name="Freeform 6"/>
            <p:cNvSpPr/>
            <p:nvPr/>
          </p:nvSpPr>
          <p:spPr>
            <a:xfrm>
              <a:off x="-8640" y="4013280"/>
              <a:ext cx="452520" cy="2848680"/>
            </a:xfrm>
            <a:custGeom>
              <a:avLst/>
              <a:gdLst>
                <a:gd name="textAreaLeft" fmla="*/ 0 w 452520"/>
                <a:gd name="textAreaRight" fmla="*/ 457200 w 452520"/>
                <a:gd name="textAreaTop" fmla="*/ 0 h 2848680"/>
                <a:gd name="textAreaBottom" fmla="*/ 2853360 h 2848680"/>
              </a:gdLst>
              <a:ah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cxnSp>
          <p:nvCxnSpPr>
            <p:cNvPr id="255" name="Straight Connector 7"/>
            <p:cNvCxnSpPr/>
            <p:nvPr/>
          </p:nvCxnSpPr>
          <p:spPr>
            <a:xfrm flipV="1">
              <a:off x="5130720" y="4175280"/>
              <a:ext cx="4026960" cy="2687400"/>
            </a:xfrm>
            <a:prstGeom prst="straightConnector1">
              <a:avLst/>
            </a:prstGeom>
            <a:ln cap="rnd" w="9360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56" name="Straight Connector 8"/>
            <p:cNvCxnSpPr/>
            <p:nvPr/>
          </p:nvCxnSpPr>
          <p:spPr>
            <a:xfrm>
              <a:off x="7042680" y="0"/>
              <a:ext cx="1223640" cy="6862680"/>
            </a:xfrm>
            <a:prstGeom prst="straightConnector1">
              <a:avLst/>
            </a:prstGeom>
            <a:ln cap="rnd" w="9360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57" name="Freeform 9"/>
            <p:cNvSpPr/>
            <p:nvPr/>
          </p:nvSpPr>
          <p:spPr>
            <a:xfrm>
              <a:off x="6891840" y="0"/>
              <a:ext cx="2264760" cy="6861960"/>
            </a:xfrm>
            <a:custGeom>
              <a:avLst/>
              <a:gdLst>
                <a:gd name="textAreaLeft" fmla="*/ 0 w 2264760"/>
                <a:gd name="textAreaRight" fmla="*/ 2269440 w 226476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258" name="Freeform 10"/>
            <p:cNvSpPr/>
            <p:nvPr/>
          </p:nvSpPr>
          <p:spPr>
            <a:xfrm>
              <a:off x="7205040" y="-8640"/>
              <a:ext cx="1943640" cy="6861960"/>
            </a:xfrm>
            <a:custGeom>
              <a:avLst/>
              <a:gdLst>
                <a:gd name="textAreaLeft" fmla="*/ 0 w 1943640"/>
                <a:gd name="textAreaRight" fmla="*/ 1948320 w 194364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259" name="Freeform 11"/>
            <p:cNvSpPr/>
            <p:nvPr/>
          </p:nvSpPr>
          <p:spPr>
            <a:xfrm>
              <a:off x="6638040" y="3920040"/>
              <a:ext cx="2508840" cy="2933280"/>
            </a:xfrm>
            <a:custGeom>
              <a:avLst/>
              <a:gdLst>
                <a:gd name="textAreaLeft" fmla="*/ 0 w 2508840"/>
                <a:gd name="textAreaRight" fmla="*/ 2513520 w 2508840"/>
                <a:gd name="textAreaTop" fmla="*/ 0 h 2933280"/>
                <a:gd name="textAreaBottom" fmla="*/ 2937960 h 2933280"/>
              </a:gdLst>
              <a:ah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260" name="Freeform 12"/>
            <p:cNvSpPr/>
            <p:nvPr/>
          </p:nvSpPr>
          <p:spPr>
            <a:xfrm>
              <a:off x="7010280" y="-8640"/>
              <a:ext cx="2138040" cy="6861960"/>
            </a:xfrm>
            <a:custGeom>
              <a:avLst/>
              <a:gdLst>
                <a:gd name="textAreaLeft" fmla="*/ 0 w 2138040"/>
                <a:gd name="textAreaRight" fmla="*/ 2142720 w 213804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261" name="Freeform 13"/>
            <p:cNvSpPr/>
            <p:nvPr/>
          </p:nvSpPr>
          <p:spPr>
            <a:xfrm>
              <a:off x="8295840" y="-8640"/>
              <a:ext cx="852840" cy="6861960"/>
            </a:xfrm>
            <a:custGeom>
              <a:avLst/>
              <a:gdLst>
                <a:gd name="textAreaLeft" fmla="*/ 0 w 852840"/>
                <a:gd name="textAreaRight" fmla="*/ 857520 w 85284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262" name="Freeform 14"/>
            <p:cNvSpPr/>
            <p:nvPr/>
          </p:nvSpPr>
          <p:spPr>
            <a:xfrm>
              <a:off x="8094240" y="-8640"/>
              <a:ext cx="1062000" cy="6861960"/>
            </a:xfrm>
            <a:custGeom>
              <a:avLst/>
              <a:gdLst>
                <a:gd name="textAreaLeft" fmla="*/ 0 w 1062000"/>
                <a:gd name="textAreaRight" fmla="*/ 1066680 w 106200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263" name="Freeform 15"/>
            <p:cNvSpPr/>
            <p:nvPr/>
          </p:nvSpPr>
          <p:spPr>
            <a:xfrm>
              <a:off x="8068680" y="4893840"/>
              <a:ext cx="1089360" cy="1959480"/>
            </a:xfrm>
            <a:custGeom>
              <a:avLst/>
              <a:gdLst>
                <a:gd name="textAreaLeft" fmla="*/ 0 w 1089360"/>
                <a:gd name="textAreaRight" fmla="*/ 1094040 w 1089360"/>
                <a:gd name="textAreaTop" fmla="*/ 0 h 1959480"/>
                <a:gd name="textAreaBottom" fmla="*/ 1964160 h 1959480"/>
              </a:gdLst>
              <a:ah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</p:grpSp>
      <p:sp>
        <p:nvSpPr>
          <p:cNvPr id="264" name="PlaceHolder 1"/>
          <p:cNvSpPr>
            <a:spLocks noGrp="1"/>
          </p:cNvSpPr>
          <p:nvPr>
            <p:ph type="ftr" idx="43"/>
          </p:nvPr>
        </p:nvSpPr>
        <p:spPr>
          <a:xfrm>
            <a:off x="609480" y="6041520"/>
            <a:ext cx="4618440" cy="36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65" name="PlaceHolder 2"/>
          <p:cNvSpPr>
            <a:spLocks noGrp="1"/>
          </p:cNvSpPr>
          <p:nvPr>
            <p:ph type="sldNum" idx="44"/>
          </p:nvPr>
        </p:nvSpPr>
        <p:spPr>
          <a:xfrm>
            <a:off x="6444720" y="6041520"/>
            <a:ext cx="507960" cy="36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uk-UA" sz="900" strike="noStrike" u="non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812F8348-099E-4DB3-9F9E-D2D8FE902726}" type="slidenum">
              <a:rPr b="0" lang="uk-UA" sz="900" strike="noStrike" u="none">
                <a:solidFill>
                  <a:schemeClr val="accent1"/>
                </a:solidFill>
                <a:uFillTx/>
                <a:latin typeface="Trebuchet MS"/>
              </a:rPr>
              <a:t>&lt;номер&gt;</a:t>
            </a:fld>
            <a:endParaRPr b="0" lang="uk-UA" sz="9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66" name="PlaceHolder 3"/>
          <p:cNvSpPr>
            <a:spLocks noGrp="1"/>
          </p:cNvSpPr>
          <p:nvPr>
            <p:ph type="dt" idx="45"/>
          </p:nvPr>
        </p:nvSpPr>
        <p:spPr>
          <a:xfrm>
            <a:off x="5405400" y="6041520"/>
            <a:ext cx="679320" cy="36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67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uk-UA" sz="44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  <a:endParaRPr b="0" lang="uk-UA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8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3200" strike="noStrike" u="non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  <a:endParaRPr b="0" lang="uk-UA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2800" strike="noStrike" u="non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  <a:endParaRPr b="0" lang="uk-UA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400" strike="noStrike" u="non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  <a:endParaRPr b="0" lang="uk-UA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2000" strike="noStrike" u="non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  <a:endParaRPr b="0" lang="uk-UA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000" strike="noStrike" u="non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  <a:endParaRPr b="0" lang="uk-UA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000" strike="noStrike" u="non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  <a:endParaRPr b="0" lang="uk-UA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000" strike="noStrike" u="non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  <a:endParaRPr b="0" lang="uk-UA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2"/>
  </p:sldLayoutIdLst>
</p:sldMaster>
</file>

<file path=ppt/slideMasters/slideMaster1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9" name="Group 16"/>
          <p:cNvGrpSpPr/>
          <p:nvPr/>
        </p:nvGrpSpPr>
        <p:grpSpPr>
          <a:xfrm>
            <a:off x="-8640" y="-8640"/>
            <a:ext cx="9167040" cy="6870960"/>
            <a:chOff x="-8640" y="-8640"/>
            <a:chExt cx="9167040" cy="6870960"/>
          </a:xfrm>
        </p:grpSpPr>
        <p:sp>
          <p:nvSpPr>
            <p:cNvPr id="270" name="Freeform 6"/>
            <p:cNvSpPr/>
            <p:nvPr/>
          </p:nvSpPr>
          <p:spPr>
            <a:xfrm>
              <a:off x="-8640" y="4013280"/>
              <a:ext cx="452880" cy="2849040"/>
            </a:xfrm>
            <a:custGeom>
              <a:avLst/>
              <a:gdLst>
                <a:gd name="textAreaLeft" fmla="*/ 0 w 452880"/>
                <a:gd name="textAreaRight" fmla="*/ 457200 w 452880"/>
                <a:gd name="textAreaTop" fmla="*/ 0 h 2849040"/>
                <a:gd name="textAreaBottom" fmla="*/ 2853360 h 2849040"/>
              </a:gdLst>
              <a:ah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cxnSp>
          <p:nvCxnSpPr>
            <p:cNvPr id="271" name="Straight Connector 7"/>
            <p:cNvCxnSpPr/>
            <p:nvPr/>
          </p:nvCxnSpPr>
          <p:spPr>
            <a:xfrm flipV="1">
              <a:off x="5130720" y="4175280"/>
              <a:ext cx="4026600" cy="2687040"/>
            </a:xfrm>
            <a:prstGeom prst="straightConnector1">
              <a:avLst/>
            </a:prstGeom>
            <a:ln cap="rnd" w="9360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72" name="Straight Connector 8"/>
            <p:cNvCxnSpPr/>
            <p:nvPr/>
          </p:nvCxnSpPr>
          <p:spPr>
            <a:xfrm>
              <a:off x="7042680" y="0"/>
              <a:ext cx="1223280" cy="6862320"/>
            </a:xfrm>
            <a:prstGeom prst="straightConnector1">
              <a:avLst/>
            </a:prstGeom>
            <a:ln cap="rnd" w="9360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73" name="Freeform 9"/>
            <p:cNvSpPr/>
            <p:nvPr/>
          </p:nvSpPr>
          <p:spPr>
            <a:xfrm>
              <a:off x="6891840" y="0"/>
              <a:ext cx="2265120" cy="6862320"/>
            </a:xfrm>
            <a:custGeom>
              <a:avLst/>
              <a:gdLst>
                <a:gd name="textAreaLeft" fmla="*/ 0 w 2265120"/>
                <a:gd name="textAreaRight" fmla="*/ 2269440 w 2265120"/>
                <a:gd name="textAreaTop" fmla="*/ 0 h 6862320"/>
                <a:gd name="textAreaBottom" fmla="*/ 6866640 h 6862320"/>
              </a:gdLst>
              <a:ah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274" name="Freeform 10"/>
            <p:cNvSpPr/>
            <p:nvPr/>
          </p:nvSpPr>
          <p:spPr>
            <a:xfrm>
              <a:off x="7205040" y="-8640"/>
              <a:ext cx="1944000" cy="6862320"/>
            </a:xfrm>
            <a:custGeom>
              <a:avLst/>
              <a:gdLst>
                <a:gd name="textAreaLeft" fmla="*/ 0 w 1944000"/>
                <a:gd name="textAreaRight" fmla="*/ 1948320 w 1944000"/>
                <a:gd name="textAreaTop" fmla="*/ 0 h 6862320"/>
                <a:gd name="textAreaBottom" fmla="*/ 6866640 h 6862320"/>
              </a:gdLst>
              <a:ah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275" name="Freeform 11"/>
            <p:cNvSpPr/>
            <p:nvPr/>
          </p:nvSpPr>
          <p:spPr>
            <a:xfrm>
              <a:off x="6638040" y="3920040"/>
              <a:ext cx="2509200" cy="2933640"/>
            </a:xfrm>
            <a:custGeom>
              <a:avLst/>
              <a:gdLst>
                <a:gd name="textAreaLeft" fmla="*/ 0 w 2509200"/>
                <a:gd name="textAreaRight" fmla="*/ 2513520 w 2509200"/>
                <a:gd name="textAreaTop" fmla="*/ 0 h 2933640"/>
                <a:gd name="textAreaBottom" fmla="*/ 2937960 h 2933640"/>
              </a:gdLst>
              <a:ah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276" name="Freeform 12"/>
            <p:cNvSpPr/>
            <p:nvPr/>
          </p:nvSpPr>
          <p:spPr>
            <a:xfrm>
              <a:off x="7010280" y="-8640"/>
              <a:ext cx="2138400" cy="6862320"/>
            </a:xfrm>
            <a:custGeom>
              <a:avLst/>
              <a:gdLst>
                <a:gd name="textAreaLeft" fmla="*/ 0 w 2138400"/>
                <a:gd name="textAreaRight" fmla="*/ 2142720 w 2138400"/>
                <a:gd name="textAreaTop" fmla="*/ 0 h 6862320"/>
                <a:gd name="textAreaBottom" fmla="*/ 6866640 h 6862320"/>
              </a:gdLst>
              <a:ah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277" name="Freeform 13"/>
            <p:cNvSpPr/>
            <p:nvPr/>
          </p:nvSpPr>
          <p:spPr>
            <a:xfrm>
              <a:off x="8295840" y="-8640"/>
              <a:ext cx="853200" cy="6862320"/>
            </a:xfrm>
            <a:custGeom>
              <a:avLst/>
              <a:gdLst>
                <a:gd name="textAreaLeft" fmla="*/ 0 w 853200"/>
                <a:gd name="textAreaRight" fmla="*/ 857520 w 853200"/>
                <a:gd name="textAreaTop" fmla="*/ 0 h 6862320"/>
                <a:gd name="textAreaBottom" fmla="*/ 6866640 h 6862320"/>
              </a:gdLst>
              <a:ah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278" name="Freeform 14"/>
            <p:cNvSpPr/>
            <p:nvPr/>
          </p:nvSpPr>
          <p:spPr>
            <a:xfrm>
              <a:off x="8094240" y="-8640"/>
              <a:ext cx="1062360" cy="6862320"/>
            </a:xfrm>
            <a:custGeom>
              <a:avLst/>
              <a:gdLst>
                <a:gd name="textAreaLeft" fmla="*/ 0 w 1062360"/>
                <a:gd name="textAreaRight" fmla="*/ 1066680 w 1062360"/>
                <a:gd name="textAreaTop" fmla="*/ 0 h 6862320"/>
                <a:gd name="textAreaBottom" fmla="*/ 6866640 h 6862320"/>
              </a:gdLst>
              <a:ah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279" name="Freeform 15"/>
            <p:cNvSpPr/>
            <p:nvPr/>
          </p:nvSpPr>
          <p:spPr>
            <a:xfrm>
              <a:off x="8068680" y="4893840"/>
              <a:ext cx="1089720" cy="1959840"/>
            </a:xfrm>
            <a:custGeom>
              <a:avLst/>
              <a:gdLst>
                <a:gd name="textAreaLeft" fmla="*/ 0 w 1089720"/>
                <a:gd name="textAreaRight" fmla="*/ 1094040 w 1089720"/>
                <a:gd name="textAreaTop" fmla="*/ 0 h 1959840"/>
                <a:gd name="textAreaBottom" fmla="*/ 1964160 h 1959840"/>
              </a:gdLst>
              <a:ah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</p:grpSp>
      <p:sp>
        <p:nvSpPr>
          <p:cNvPr id="280" name="PlaceHolder 1"/>
          <p:cNvSpPr>
            <a:spLocks noGrp="1"/>
          </p:cNvSpPr>
          <p:nvPr>
            <p:ph type="ftr" idx="46"/>
          </p:nvPr>
        </p:nvSpPr>
        <p:spPr>
          <a:xfrm>
            <a:off x="609480" y="6041520"/>
            <a:ext cx="4618800" cy="36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81" name="PlaceHolder 2"/>
          <p:cNvSpPr>
            <a:spLocks noGrp="1"/>
          </p:cNvSpPr>
          <p:nvPr>
            <p:ph type="sldNum" idx="47"/>
          </p:nvPr>
        </p:nvSpPr>
        <p:spPr>
          <a:xfrm>
            <a:off x="6444720" y="6041520"/>
            <a:ext cx="508320" cy="36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uk-UA" sz="900" strike="noStrike" u="non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A2AF5FEC-3DEB-4F74-94CB-610B42EBFD21}" type="slidenum">
              <a:rPr b="0" lang="uk-UA" sz="900" strike="noStrike" u="none">
                <a:solidFill>
                  <a:schemeClr val="accent1"/>
                </a:solidFill>
                <a:uFillTx/>
                <a:latin typeface="Trebuchet MS"/>
              </a:rPr>
              <a:t>&lt;номер&gt;</a:t>
            </a:fld>
            <a:endParaRPr b="0" lang="uk-UA" sz="9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82" name="PlaceHolder 3"/>
          <p:cNvSpPr>
            <a:spLocks noGrp="1"/>
          </p:cNvSpPr>
          <p:nvPr>
            <p:ph type="dt" idx="48"/>
          </p:nvPr>
        </p:nvSpPr>
        <p:spPr>
          <a:xfrm>
            <a:off x="5405400" y="6041520"/>
            <a:ext cx="679680" cy="36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83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uk-UA" sz="44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  <a:endParaRPr b="0" lang="uk-UA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3200" strike="noStrike" u="non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  <a:endParaRPr b="0" lang="uk-UA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2800" strike="noStrike" u="non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  <a:endParaRPr b="0" lang="uk-UA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400" strike="noStrike" u="non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  <a:endParaRPr b="0" lang="uk-UA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2000" strike="noStrike" u="non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  <a:endParaRPr b="0" lang="uk-UA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000" strike="noStrike" u="non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  <a:endParaRPr b="0" lang="uk-UA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000" strike="noStrike" u="non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  <a:endParaRPr b="0" lang="uk-UA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000" strike="noStrike" u="non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  <a:endParaRPr b="0" lang="uk-UA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16"/>
          <p:cNvGrpSpPr/>
          <p:nvPr/>
        </p:nvGrpSpPr>
        <p:grpSpPr>
          <a:xfrm>
            <a:off x="-8640" y="-8640"/>
            <a:ext cx="9166680" cy="6870960"/>
            <a:chOff x="-8640" y="-8640"/>
            <a:chExt cx="9166680" cy="6870960"/>
          </a:xfrm>
        </p:grpSpPr>
        <p:sp>
          <p:nvSpPr>
            <p:cNvPr id="30" name="Freeform 6"/>
            <p:cNvSpPr/>
            <p:nvPr/>
          </p:nvSpPr>
          <p:spPr>
            <a:xfrm>
              <a:off x="-8640" y="4013280"/>
              <a:ext cx="452520" cy="2848680"/>
            </a:xfrm>
            <a:custGeom>
              <a:avLst/>
              <a:gdLst>
                <a:gd name="textAreaLeft" fmla="*/ 0 w 452520"/>
                <a:gd name="textAreaRight" fmla="*/ 457200 w 452520"/>
                <a:gd name="textAreaTop" fmla="*/ 0 h 2848680"/>
                <a:gd name="textAreaBottom" fmla="*/ 2853360 h 2848680"/>
              </a:gdLst>
              <a:ah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cxnSp>
          <p:nvCxnSpPr>
            <p:cNvPr id="31" name="Straight Connector 7"/>
            <p:cNvCxnSpPr/>
            <p:nvPr/>
          </p:nvCxnSpPr>
          <p:spPr>
            <a:xfrm flipV="1">
              <a:off x="5130720" y="4175280"/>
              <a:ext cx="4026960" cy="2687400"/>
            </a:xfrm>
            <a:prstGeom prst="straightConnector1">
              <a:avLst/>
            </a:prstGeom>
            <a:ln cap="rnd" w="9360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32" name="Straight Connector 8"/>
            <p:cNvCxnSpPr/>
            <p:nvPr/>
          </p:nvCxnSpPr>
          <p:spPr>
            <a:xfrm>
              <a:off x="7042680" y="0"/>
              <a:ext cx="1223640" cy="6862680"/>
            </a:xfrm>
            <a:prstGeom prst="straightConnector1">
              <a:avLst/>
            </a:prstGeom>
            <a:ln cap="rnd" w="9360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33" name="Freeform 9"/>
            <p:cNvSpPr/>
            <p:nvPr/>
          </p:nvSpPr>
          <p:spPr>
            <a:xfrm>
              <a:off x="6891840" y="0"/>
              <a:ext cx="2264760" cy="6861960"/>
            </a:xfrm>
            <a:custGeom>
              <a:avLst/>
              <a:gdLst>
                <a:gd name="textAreaLeft" fmla="*/ 0 w 2264760"/>
                <a:gd name="textAreaRight" fmla="*/ 2269440 w 226476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34" name="Freeform 10"/>
            <p:cNvSpPr/>
            <p:nvPr/>
          </p:nvSpPr>
          <p:spPr>
            <a:xfrm>
              <a:off x="7205040" y="-8640"/>
              <a:ext cx="1943640" cy="6861960"/>
            </a:xfrm>
            <a:custGeom>
              <a:avLst/>
              <a:gdLst>
                <a:gd name="textAreaLeft" fmla="*/ 0 w 1943640"/>
                <a:gd name="textAreaRight" fmla="*/ 1948320 w 194364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35" name="Freeform 11"/>
            <p:cNvSpPr/>
            <p:nvPr/>
          </p:nvSpPr>
          <p:spPr>
            <a:xfrm>
              <a:off x="6638040" y="3920040"/>
              <a:ext cx="2508840" cy="2933280"/>
            </a:xfrm>
            <a:custGeom>
              <a:avLst/>
              <a:gdLst>
                <a:gd name="textAreaLeft" fmla="*/ 0 w 2508840"/>
                <a:gd name="textAreaRight" fmla="*/ 2513520 w 2508840"/>
                <a:gd name="textAreaTop" fmla="*/ 0 h 2933280"/>
                <a:gd name="textAreaBottom" fmla="*/ 2937960 h 2933280"/>
              </a:gdLst>
              <a:ah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36" name="Freeform 12"/>
            <p:cNvSpPr/>
            <p:nvPr/>
          </p:nvSpPr>
          <p:spPr>
            <a:xfrm>
              <a:off x="7010280" y="-8640"/>
              <a:ext cx="2138040" cy="6861960"/>
            </a:xfrm>
            <a:custGeom>
              <a:avLst/>
              <a:gdLst>
                <a:gd name="textAreaLeft" fmla="*/ 0 w 2138040"/>
                <a:gd name="textAreaRight" fmla="*/ 2142720 w 213804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37" name="Freeform 13"/>
            <p:cNvSpPr/>
            <p:nvPr/>
          </p:nvSpPr>
          <p:spPr>
            <a:xfrm>
              <a:off x="8295840" y="-8640"/>
              <a:ext cx="852840" cy="6861960"/>
            </a:xfrm>
            <a:custGeom>
              <a:avLst/>
              <a:gdLst>
                <a:gd name="textAreaLeft" fmla="*/ 0 w 852840"/>
                <a:gd name="textAreaRight" fmla="*/ 857520 w 85284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38" name="Freeform 14"/>
            <p:cNvSpPr/>
            <p:nvPr/>
          </p:nvSpPr>
          <p:spPr>
            <a:xfrm>
              <a:off x="8094240" y="-8640"/>
              <a:ext cx="1062000" cy="6861960"/>
            </a:xfrm>
            <a:custGeom>
              <a:avLst/>
              <a:gdLst>
                <a:gd name="textAreaLeft" fmla="*/ 0 w 1062000"/>
                <a:gd name="textAreaRight" fmla="*/ 1066680 w 106200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39" name="Freeform 15"/>
            <p:cNvSpPr/>
            <p:nvPr/>
          </p:nvSpPr>
          <p:spPr>
            <a:xfrm>
              <a:off x="8068680" y="4893840"/>
              <a:ext cx="1089360" cy="1959480"/>
            </a:xfrm>
            <a:custGeom>
              <a:avLst/>
              <a:gdLst>
                <a:gd name="textAreaLeft" fmla="*/ 0 w 1089360"/>
                <a:gd name="textAreaRight" fmla="*/ 1094040 w 1089360"/>
                <a:gd name="textAreaTop" fmla="*/ 0 h 1959480"/>
                <a:gd name="textAreaBottom" fmla="*/ 1964160 h 1959480"/>
              </a:gdLst>
              <a:ah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</p:grpSp>
      <p:grpSp>
        <p:nvGrpSpPr>
          <p:cNvPr id="40" name="Group 6"/>
          <p:cNvGrpSpPr/>
          <p:nvPr/>
        </p:nvGrpSpPr>
        <p:grpSpPr>
          <a:xfrm>
            <a:off x="-8640" y="-8640"/>
            <a:ext cx="9166680" cy="6870960"/>
            <a:chOff x="-8640" y="-8640"/>
            <a:chExt cx="9166680" cy="6870960"/>
          </a:xfrm>
        </p:grpSpPr>
        <p:cxnSp>
          <p:nvCxnSpPr>
            <p:cNvPr id="41" name="Straight Connector 27"/>
            <p:cNvCxnSpPr/>
            <p:nvPr/>
          </p:nvCxnSpPr>
          <p:spPr>
            <a:xfrm flipV="1">
              <a:off x="5130720" y="4175280"/>
              <a:ext cx="4026960" cy="2687400"/>
            </a:xfrm>
            <a:prstGeom prst="straightConnector1">
              <a:avLst/>
            </a:prstGeom>
            <a:ln cap="rnd" w="9360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42" name="Straight Connector 28"/>
            <p:cNvCxnSpPr/>
            <p:nvPr/>
          </p:nvCxnSpPr>
          <p:spPr>
            <a:xfrm>
              <a:off x="7042680" y="0"/>
              <a:ext cx="1223640" cy="6862680"/>
            </a:xfrm>
            <a:prstGeom prst="straightConnector1">
              <a:avLst/>
            </a:prstGeom>
            <a:ln cap="rnd" w="9360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43" name="Freeform 29"/>
            <p:cNvSpPr/>
            <p:nvPr/>
          </p:nvSpPr>
          <p:spPr>
            <a:xfrm>
              <a:off x="6891840" y="0"/>
              <a:ext cx="2264760" cy="6861960"/>
            </a:xfrm>
            <a:custGeom>
              <a:avLst/>
              <a:gdLst>
                <a:gd name="textAreaLeft" fmla="*/ 0 w 2264760"/>
                <a:gd name="textAreaRight" fmla="*/ 2269440 w 226476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44" name="Freeform 30"/>
            <p:cNvSpPr/>
            <p:nvPr/>
          </p:nvSpPr>
          <p:spPr>
            <a:xfrm>
              <a:off x="7205040" y="-8640"/>
              <a:ext cx="1943640" cy="6861960"/>
            </a:xfrm>
            <a:custGeom>
              <a:avLst/>
              <a:gdLst>
                <a:gd name="textAreaLeft" fmla="*/ 0 w 1943640"/>
                <a:gd name="textAreaRight" fmla="*/ 1948320 w 194364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45" name="Freeform 31"/>
            <p:cNvSpPr/>
            <p:nvPr/>
          </p:nvSpPr>
          <p:spPr>
            <a:xfrm>
              <a:off x="6638040" y="3920040"/>
              <a:ext cx="2508840" cy="2933280"/>
            </a:xfrm>
            <a:custGeom>
              <a:avLst/>
              <a:gdLst>
                <a:gd name="textAreaLeft" fmla="*/ 0 w 2508840"/>
                <a:gd name="textAreaRight" fmla="*/ 2513520 w 2508840"/>
                <a:gd name="textAreaTop" fmla="*/ 0 h 2933280"/>
                <a:gd name="textAreaBottom" fmla="*/ 2937960 h 2933280"/>
              </a:gdLst>
              <a:ah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46" name="Freeform 32"/>
            <p:cNvSpPr/>
            <p:nvPr/>
          </p:nvSpPr>
          <p:spPr>
            <a:xfrm>
              <a:off x="7010280" y="-8640"/>
              <a:ext cx="2138040" cy="6861960"/>
            </a:xfrm>
            <a:custGeom>
              <a:avLst/>
              <a:gdLst>
                <a:gd name="textAreaLeft" fmla="*/ 0 w 2138040"/>
                <a:gd name="textAreaRight" fmla="*/ 2142720 w 213804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47" name="Freeform 33"/>
            <p:cNvSpPr/>
            <p:nvPr/>
          </p:nvSpPr>
          <p:spPr>
            <a:xfrm>
              <a:off x="8295840" y="-8640"/>
              <a:ext cx="852840" cy="6861960"/>
            </a:xfrm>
            <a:custGeom>
              <a:avLst/>
              <a:gdLst>
                <a:gd name="textAreaLeft" fmla="*/ 0 w 852840"/>
                <a:gd name="textAreaRight" fmla="*/ 857520 w 85284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48" name="Freeform 34"/>
            <p:cNvSpPr/>
            <p:nvPr/>
          </p:nvSpPr>
          <p:spPr>
            <a:xfrm>
              <a:off x="8094240" y="-8640"/>
              <a:ext cx="1062000" cy="6861960"/>
            </a:xfrm>
            <a:custGeom>
              <a:avLst/>
              <a:gdLst>
                <a:gd name="textAreaLeft" fmla="*/ 0 w 1062000"/>
                <a:gd name="textAreaRight" fmla="*/ 1066680 w 106200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49" name="Freeform 35"/>
            <p:cNvSpPr/>
            <p:nvPr/>
          </p:nvSpPr>
          <p:spPr>
            <a:xfrm>
              <a:off x="8068680" y="4893840"/>
              <a:ext cx="1089360" cy="1959480"/>
            </a:xfrm>
            <a:custGeom>
              <a:avLst/>
              <a:gdLst>
                <a:gd name="textAreaLeft" fmla="*/ 0 w 1089360"/>
                <a:gd name="textAreaRight" fmla="*/ 1094040 w 1089360"/>
                <a:gd name="textAreaTop" fmla="*/ 0 h 1959480"/>
                <a:gd name="textAreaBottom" fmla="*/ 1964160 h 1959480"/>
              </a:gdLst>
              <a:ah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50" name="Freeform 17"/>
            <p:cNvSpPr/>
            <p:nvPr/>
          </p:nvSpPr>
          <p:spPr>
            <a:xfrm>
              <a:off x="-8640" y="-8640"/>
              <a:ext cx="858960" cy="5693400"/>
            </a:xfrm>
            <a:custGeom>
              <a:avLst/>
              <a:gdLst>
                <a:gd name="textAreaLeft" fmla="*/ 0 w 858960"/>
                <a:gd name="textAreaRight" fmla="*/ 863640 w 858960"/>
                <a:gd name="textAreaTop" fmla="*/ 0 h 5693400"/>
                <a:gd name="textAreaBottom" fmla="*/ 5698080 h 5693400"/>
              </a:gdLst>
              <a:ahLst/>
              <a:rect l="textAreaLeft" t="textAreaTop" r="textAreaRight" b="textAreaBottom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</p:grpSp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uk-UA" sz="18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ftr" idx="4"/>
          </p:nvPr>
        </p:nvSpPr>
        <p:spPr>
          <a:xfrm>
            <a:off x="609480" y="6041520"/>
            <a:ext cx="4618440" cy="36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sldNum" idx="5"/>
          </p:nvPr>
        </p:nvSpPr>
        <p:spPr>
          <a:xfrm>
            <a:off x="6444720" y="6041520"/>
            <a:ext cx="507960" cy="36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uk-UA" sz="900" strike="noStrike" u="non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C7C23F2A-E0DA-4369-9633-055FF681F5E4}" type="slidenum">
              <a:rPr b="0" lang="uk-UA" sz="900" strike="noStrike" u="none">
                <a:solidFill>
                  <a:schemeClr val="accent1"/>
                </a:solidFill>
                <a:uFillTx/>
                <a:latin typeface="Trebuchet MS"/>
              </a:rPr>
              <a:t>&lt;номер&gt;</a:t>
            </a:fld>
            <a:endParaRPr b="0" lang="uk-UA" sz="9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dt" idx="6"/>
          </p:nvPr>
        </p:nvSpPr>
        <p:spPr>
          <a:xfrm>
            <a:off x="5405400" y="6041520"/>
            <a:ext cx="679320" cy="36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roup 16"/>
          <p:cNvGrpSpPr/>
          <p:nvPr/>
        </p:nvGrpSpPr>
        <p:grpSpPr>
          <a:xfrm>
            <a:off x="-8640" y="-8640"/>
            <a:ext cx="9166680" cy="6870960"/>
            <a:chOff x="-8640" y="-8640"/>
            <a:chExt cx="9166680" cy="6870960"/>
          </a:xfrm>
        </p:grpSpPr>
        <p:sp>
          <p:nvSpPr>
            <p:cNvPr id="57" name="Freeform 6"/>
            <p:cNvSpPr/>
            <p:nvPr/>
          </p:nvSpPr>
          <p:spPr>
            <a:xfrm>
              <a:off x="-8640" y="4013280"/>
              <a:ext cx="452520" cy="2848680"/>
            </a:xfrm>
            <a:custGeom>
              <a:avLst/>
              <a:gdLst>
                <a:gd name="textAreaLeft" fmla="*/ 0 w 452520"/>
                <a:gd name="textAreaRight" fmla="*/ 457200 w 452520"/>
                <a:gd name="textAreaTop" fmla="*/ 0 h 2848680"/>
                <a:gd name="textAreaBottom" fmla="*/ 2853360 h 2848680"/>
              </a:gdLst>
              <a:ah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cxnSp>
          <p:nvCxnSpPr>
            <p:cNvPr id="58" name="Straight Connector 7"/>
            <p:cNvCxnSpPr/>
            <p:nvPr/>
          </p:nvCxnSpPr>
          <p:spPr>
            <a:xfrm flipV="1">
              <a:off x="5130720" y="4175280"/>
              <a:ext cx="4026960" cy="2687400"/>
            </a:xfrm>
            <a:prstGeom prst="straightConnector1">
              <a:avLst/>
            </a:prstGeom>
            <a:ln cap="rnd" w="9360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59" name="Straight Connector 8"/>
            <p:cNvCxnSpPr/>
            <p:nvPr/>
          </p:nvCxnSpPr>
          <p:spPr>
            <a:xfrm>
              <a:off x="7042680" y="0"/>
              <a:ext cx="1223640" cy="6862680"/>
            </a:xfrm>
            <a:prstGeom prst="straightConnector1">
              <a:avLst/>
            </a:prstGeom>
            <a:ln cap="rnd" w="9360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60" name="Freeform 9"/>
            <p:cNvSpPr/>
            <p:nvPr/>
          </p:nvSpPr>
          <p:spPr>
            <a:xfrm>
              <a:off x="6891840" y="0"/>
              <a:ext cx="2264760" cy="6861960"/>
            </a:xfrm>
            <a:custGeom>
              <a:avLst/>
              <a:gdLst>
                <a:gd name="textAreaLeft" fmla="*/ 0 w 2264760"/>
                <a:gd name="textAreaRight" fmla="*/ 2269440 w 226476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61" name="Freeform 10"/>
            <p:cNvSpPr/>
            <p:nvPr/>
          </p:nvSpPr>
          <p:spPr>
            <a:xfrm>
              <a:off x="7205040" y="-8640"/>
              <a:ext cx="1943640" cy="6861960"/>
            </a:xfrm>
            <a:custGeom>
              <a:avLst/>
              <a:gdLst>
                <a:gd name="textAreaLeft" fmla="*/ 0 w 1943640"/>
                <a:gd name="textAreaRight" fmla="*/ 1948320 w 194364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62" name="Freeform 11"/>
            <p:cNvSpPr/>
            <p:nvPr/>
          </p:nvSpPr>
          <p:spPr>
            <a:xfrm>
              <a:off x="6638040" y="3920040"/>
              <a:ext cx="2508840" cy="2933280"/>
            </a:xfrm>
            <a:custGeom>
              <a:avLst/>
              <a:gdLst>
                <a:gd name="textAreaLeft" fmla="*/ 0 w 2508840"/>
                <a:gd name="textAreaRight" fmla="*/ 2513520 w 2508840"/>
                <a:gd name="textAreaTop" fmla="*/ 0 h 2933280"/>
                <a:gd name="textAreaBottom" fmla="*/ 2937960 h 2933280"/>
              </a:gdLst>
              <a:ah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63" name="Freeform 12"/>
            <p:cNvSpPr/>
            <p:nvPr/>
          </p:nvSpPr>
          <p:spPr>
            <a:xfrm>
              <a:off x="7010280" y="-8640"/>
              <a:ext cx="2138040" cy="6861960"/>
            </a:xfrm>
            <a:custGeom>
              <a:avLst/>
              <a:gdLst>
                <a:gd name="textAreaLeft" fmla="*/ 0 w 2138040"/>
                <a:gd name="textAreaRight" fmla="*/ 2142720 w 213804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64" name="Freeform 13"/>
            <p:cNvSpPr/>
            <p:nvPr/>
          </p:nvSpPr>
          <p:spPr>
            <a:xfrm>
              <a:off x="8295840" y="-8640"/>
              <a:ext cx="852840" cy="6861960"/>
            </a:xfrm>
            <a:custGeom>
              <a:avLst/>
              <a:gdLst>
                <a:gd name="textAreaLeft" fmla="*/ 0 w 852840"/>
                <a:gd name="textAreaRight" fmla="*/ 857520 w 85284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65" name="Freeform 14"/>
            <p:cNvSpPr/>
            <p:nvPr/>
          </p:nvSpPr>
          <p:spPr>
            <a:xfrm>
              <a:off x="8094240" y="-8640"/>
              <a:ext cx="1062000" cy="6861960"/>
            </a:xfrm>
            <a:custGeom>
              <a:avLst/>
              <a:gdLst>
                <a:gd name="textAreaLeft" fmla="*/ 0 w 1062000"/>
                <a:gd name="textAreaRight" fmla="*/ 1066680 w 106200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66" name="Freeform 15"/>
            <p:cNvSpPr/>
            <p:nvPr/>
          </p:nvSpPr>
          <p:spPr>
            <a:xfrm>
              <a:off x="8068680" y="4893840"/>
              <a:ext cx="1089360" cy="1959480"/>
            </a:xfrm>
            <a:custGeom>
              <a:avLst/>
              <a:gdLst>
                <a:gd name="textAreaLeft" fmla="*/ 0 w 1089360"/>
                <a:gd name="textAreaRight" fmla="*/ 1094040 w 1089360"/>
                <a:gd name="textAreaTop" fmla="*/ 0 h 1959480"/>
                <a:gd name="textAreaBottom" fmla="*/ 1964160 h 1959480"/>
              </a:gdLst>
              <a:ah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</p:grpSp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uk-UA" sz="18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ftr" idx="7"/>
          </p:nvPr>
        </p:nvSpPr>
        <p:spPr>
          <a:xfrm>
            <a:off x="609480" y="6041520"/>
            <a:ext cx="4618440" cy="36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sldNum" idx="8"/>
          </p:nvPr>
        </p:nvSpPr>
        <p:spPr>
          <a:xfrm>
            <a:off x="6444720" y="6041520"/>
            <a:ext cx="507960" cy="36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uk-UA" sz="900" strike="noStrike" u="non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42C2C680-A849-443D-A452-662815EB6CCB}" type="slidenum">
              <a:rPr b="0" lang="uk-UA" sz="900" strike="noStrike" u="none">
                <a:solidFill>
                  <a:schemeClr val="accent1"/>
                </a:solidFill>
                <a:uFillTx/>
                <a:latin typeface="Trebuchet MS"/>
              </a:rPr>
              <a:t>&lt;номер&gt;</a:t>
            </a:fld>
            <a:endParaRPr b="0" lang="uk-UA" sz="9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dt" idx="9"/>
          </p:nvPr>
        </p:nvSpPr>
        <p:spPr>
          <a:xfrm>
            <a:off x="5405400" y="6041520"/>
            <a:ext cx="679320" cy="36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roup 16"/>
          <p:cNvGrpSpPr/>
          <p:nvPr/>
        </p:nvGrpSpPr>
        <p:grpSpPr>
          <a:xfrm>
            <a:off x="-8640" y="-8640"/>
            <a:ext cx="9166680" cy="6870960"/>
            <a:chOff x="-8640" y="-8640"/>
            <a:chExt cx="9166680" cy="6870960"/>
          </a:xfrm>
        </p:grpSpPr>
        <p:sp>
          <p:nvSpPr>
            <p:cNvPr id="73" name="Freeform 6"/>
            <p:cNvSpPr/>
            <p:nvPr/>
          </p:nvSpPr>
          <p:spPr>
            <a:xfrm>
              <a:off x="-8640" y="4013280"/>
              <a:ext cx="452520" cy="2848680"/>
            </a:xfrm>
            <a:custGeom>
              <a:avLst/>
              <a:gdLst>
                <a:gd name="textAreaLeft" fmla="*/ 0 w 452520"/>
                <a:gd name="textAreaRight" fmla="*/ 457200 w 452520"/>
                <a:gd name="textAreaTop" fmla="*/ 0 h 2848680"/>
                <a:gd name="textAreaBottom" fmla="*/ 2853360 h 2848680"/>
              </a:gdLst>
              <a:ah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cxnSp>
          <p:nvCxnSpPr>
            <p:cNvPr id="74" name="Straight Connector 7"/>
            <p:cNvCxnSpPr/>
            <p:nvPr/>
          </p:nvCxnSpPr>
          <p:spPr>
            <a:xfrm flipV="1">
              <a:off x="5130720" y="4175280"/>
              <a:ext cx="4026960" cy="2687400"/>
            </a:xfrm>
            <a:prstGeom prst="straightConnector1">
              <a:avLst/>
            </a:prstGeom>
            <a:ln cap="rnd" w="9360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75" name="Straight Connector 8"/>
            <p:cNvCxnSpPr/>
            <p:nvPr/>
          </p:nvCxnSpPr>
          <p:spPr>
            <a:xfrm>
              <a:off x="7042680" y="0"/>
              <a:ext cx="1223640" cy="6862680"/>
            </a:xfrm>
            <a:prstGeom prst="straightConnector1">
              <a:avLst/>
            </a:prstGeom>
            <a:ln cap="rnd" w="9360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76" name="Freeform 9"/>
            <p:cNvSpPr/>
            <p:nvPr/>
          </p:nvSpPr>
          <p:spPr>
            <a:xfrm>
              <a:off x="6891840" y="0"/>
              <a:ext cx="2264760" cy="6861960"/>
            </a:xfrm>
            <a:custGeom>
              <a:avLst/>
              <a:gdLst>
                <a:gd name="textAreaLeft" fmla="*/ 0 w 2264760"/>
                <a:gd name="textAreaRight" fmla="*/ 2269440 w 226476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77" name="Freeform 10"/>
            <p:cNvSpPr/>
            <p:nvPr/>
          </p:nvSpPr>
          <p:spPr>
            <a:xfrm>
              <a:off x="7205040" y="-8640"/>
              <a:ext cx="1943640" cy="6861960"/>
            </a:xfrm>
            <a:custGeom>
              <a:avLst/>
              <a:gdLst>
                <a:gd name="textAreaLeft" fmla="*/ 0 w 1943640"/>
                <a:gd name="textAreaRight" fmla="*/ 1948320 w 194364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78" name="Freeform 11"/>
            <p:cNvSpPr/>
            <p:nvPr/>
          </p:nvSpPr>
          <p:spPr>
            <a:xfrm>
              <a:off x="6638040" y="3920040"/>
              <a:ext cx="2508840" cy="2933280"/>
            </a:xfrm>
            <a:custGeom>
              <a:avLst/>
              <a:gdLst>
                <a:gd name="textAreaLeft" fmla="*/ 0 w 2508840"/>
                <a:gd name="textAreaRight" fmla="*/ 2513520 w 2508840"/>
                <a:gd name="textAreaTop" fmla="*/ 0 h 2933280"/>
                <a:gd name="textAreaBottom" fmla="*/ 2937960 h 2933280"/>
              </a:gdLst>
              <a:ah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79" name="Freeform 12"/>
            <p:cNvSpPr/>
            <p:nvPr/>
          </p:nvSpPr>
          <p:spPr>
            <a:xfrm>
              <a:off x="7010280" y="-8640"/>
              <a:ext cx="2138040" cy="6861960"/>
            </a:xfrm>
            <a:custGeom>
              <a:avLst/>
              <a:gdLst>
                <a:gd name="textAreaLeft" fmla="*/ 0 w 2138040"/>
                <a:gd name="textAreaRight" fmla="*/ 2142720 w 213804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80" name="Freeform 13"/>
            <p:cNvSpPr/>
            <p:nvPr/>
          </p:nvSpPr>
          <p:spPr>
            <a:xfrm>
              <a:off x="8295840" y="-8640"/>
              <a:ext cx="852840" cy="6861960"/>
            </a:xfrm>
            <a:custGeom>
              <a:avLst/>
              <a:gdLst>
                <a:gd name="textAreaLeft" fmla="*/ 0 w 852840"/>
                <a:gd name="textAreaRight" fmla="*/ 857520 w 85284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81" name="Freeform 14"/>
            <p:cNvSpPr/>
            <p:nvPr/>
          </p:nvSpPr>
          <p:spPr>
            <a:xfrm>
              <a:off x="8094240" y="-8640"/>
              <a:ext cx="1062000" cy="6861960"/>
            </a:xfrm>
            <a:custGeom>
              <a:avLst/>
              <a:gdLst>
                <a:gd name="textAreaLeft" fmla="*/ 0 w 1062000"/>
                <a:gd name="textAreaRight" fmla="*/ 1066680 w 106200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82" name="Freeform 15"/>
            <p:cNvSpPr/>
            <p:nvPr/>
          </p:nvSpPr>
          <p:spPr>
            <a:xfrm>
              <a:off x="8068680" y="4893840"/>
              <a:ext cx="1089360" cy="1959480"/>
            </a:xfrm>
            <a:custGeom>
              <a:avLst/>
              <a:gdLst>
                <a:gd name="textAreaLeft" fmla="*/ 0 w 1089360"/>
                <a:gd name="textAreaRight" fmla="*/ 1094040 w 1089360"/>
                <a:gd name="textAreaTop" fmla="*/ 0 h 1959480"/>
                <a:gd name="textAreaBottom" fmla="*/ 1964160 h 1959480"/>
              </a:gdLst>
              <a:ah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</p:grpSp>
      <p:sp>
        <p:nvSpPr>
          <p:cNvPr id="83" name="TextBox 23"/>
          <p:cNvSpPr/>
          <p:nvPr/>
        </p:nvSpPr>
        <p:spPr>
          <a:xfrm>
            <a:off x="482760" y="790200"/>
            <a:ext cx="452520" cy="57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b="0" lang="en-US" sz="8000" strike="noStrike" u="non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/>
                <a:ea typeface="DejaVu Sans"/>
              </a:rPr>
              <a:t>“</a:t>
            </a:r>
            <a:endParaRPr b="0" lang="uk-UA" sz="8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4" name="TextBox 24"/>
          <p:cNvSpPr/>
          <p:nvPr/>
        </p:nvSpPr>
        <p:spPr>
          <a:xfrm>
            <a:off x="6747840" y="2886480"/>
            <a:ext cx="452520" cy="57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b="0" lang="en-US" sz="8000" strike="noStrike" u="non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/>
                <a:ea typeface="DejaVu Sans"/>
              </a:rPr>
              <a:t>”</a:t>
            </a:r>
            <a:endParaRPr b="0" lang="uk-UA" sz="8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uk-UA" sz="18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ftr" idx="10"/>
          </p:nvPr>
        </p:nvSpPr>
        <p:spPr>
          <a:xfrm>
            <a:off x="609480" y="6041520"/>
            <a:ext cx="4618440" cy="36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sldNum" idx="11"/>
          </p:nvPr>
        </p:nvSpPr>
        <p:spPr>
          <a:xfrm>
            <a:off x="6444720" y="6041520"/>
            <a:ext cx="507960" cy="36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uk-UA" sz="900" strike="noStrike" u="non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2D9237AE-812B-47A9-A90F-93F9375BDB81}" type="slidenum">
              <a:rPr b="0" lang="uk-UA" sz="900" strike="noStrike" u="none">
                <a:solidFill>
                  <a:schemeClr val="accent1"/>
                </a:solidFill>
                <a:uFillTx/>
                <a:latin typeface="Trebuchet MS"/>
              </a:rPr>
              <a:t>&lt;номер&gt;</a:t>
            </a:fld>
            <a:endParaRPr b="0" lang="uk-UA" sz="9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dt" idx="12"/>
          </p:nvPr>
        </p:nvSpPr>
        <p:spPr>
          <a:xfrm>
            <a:off x="5405400" y="6041520"/>
            <a:ext cx="679320" cy="36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" name="Group 16"/>
          <p:cNvGrpSpPr/>
          <p:nvPr/>
        </p:nvGrpSpPr>
        <p:grpSpPr>
          <a:xfrm>
            <a:off x="-8640" y="-8640"/>
            <a:ext cx="9166680" cy="6870960"/>
            <a:chOff x="-8640" y="-8640"/>
            <a:chExt cx="9166680" cy="6870960"/>
          </a:xfrm>
        </p:grpSpPr>
        <p:sp>
          <p:nvSpPr>
            <p:cNvPr id="91" name="Freeform 6"/>
            <p:cNvSpPr/>
            <p:nvPr/>
          </p:nvSpPr>
          <p:spPr>
            <a:xfrm>
              <a:off x="-8640" y="4013280"/>
              <a:ext cx="452520" cy="2848680"/>
            </a:xfrm>
            <a:custGeom>
              <a:avLst/>
              <a:gdLst>
                <a:gd name="textAreaLeft" fmla="*/ 0 w 452520"/>
                <a:gd name="textAreaRight" fmla="*/ 457200 w 452520"/>
                <a:gd name="textAreaTop" fmla="*/ 0 h 2848680"/>
                <a:gd name="textAreaBottom" fmla="*/ 2853360 h 2848680"/>
              </a:gdLst>
              <a:ah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cxnSp>
          <p:nvCxnSpPr>
            <p:cNvPr id="92" name="Straight Connector 7"/>
            <p:cNvCxnSpPr/>
            <p:nvPr/>
          </p:nvCxnSpPr>
          <p:spPr>
            <a:xfrm flipV="1">
              <a:off x="5130720" y="4175280"/>
              <a:ext cx="4026960" cy="2687400"/>
            </a:xfrm>
            <a:prstGeom prst="straightConnector1">
              <a:avLst/>
            </a:prstGeom>
            <a:ln cap="rnd" w="9360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93" name="Straight Connector 8"/>
            <p:cNvCxnSpPr/>
            <p:nvPr/>
          </p:nvCxnSpPr>
          <p:spPr>
            <a:xfrm>
              <a:off x="7042680" y="0"/>
              <a:ext cx="1223640" cy="6862680"/>
            </a:xfrm>
            <a:prstGeom prst="straightConnector1">
              <a:avLst/>
            </a:prstGeom>
            <a:ln cap="rnd" w="9360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94" name="Freeform 9"/>
            <p:cNvSpPr/>
            <p:nvPr/>
          </p:nvSpPr>
          <p:spPr>
            <a:xfrm>
              <a:off x="6891840" y="0"/>
              <a:ext cx="2264760" cy="6861960"/>
            </a:xfrm>
            <a:custGeom>
              <a:avLst/>
              <a:gdLst>
                <a:gd name="textAreaLeft" fmla="*/ 0 w 2264760"/>
                <a:gd name="textAreaRight" fmla="*/ 2269440 w 226476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95" name="Freeform 10"/>
            <p:cNvSpPr/>
            <p:nvPr/>
          </p:nvSpPr>
          <p:spPr>
            <a:xfrm>
              <a:off x="7205040" y="-8640"/>
              <a:ext cx="1943640" cy="6861960"/>
            </a:xfrm>
            <a:custGeom>
              <a:avLst/>
              <a:gdLst>
                <a:gd name="textAreaLeft" fmla="*/ 0 w 1943640"/>
                <a:gd name="textAreaRight" fmla="*/ 1948320 w 194364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96" name="Freeform 11"/>
            <p:cNvSpPr/>
            <p:nvPr/>
          </p:nvSpPr>
          <p:spPr>
            <a:xfrm>
              <a:off x="6638040" y="3920040"/>
              <a:ext cx="2508840" cy="2933280"/>
            </a:xfrm>
            <a:custGeom>
              <a:avLst/>
              <a:gdLst>
                <a:gd name="textAreaLeft" fmla="*/ 0 w 2508840"/>
                <a:gd name="textAreaRight" fmla="*/ 2513520 w 2508840"/>
                <a:gd name="textAreaTop" fmla="*/ 0 h 2933280"/>
                <a:gd name="textAreaBottom" fmla="*/ 2937960 h 2933280"/>
              </a:gdLst>
              <a:ah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97" name="Freeform 12"/>
            <p:cNvSpPr/>
            <p:nvPr/>
          </p:nvSpPr>
          <p:spPr>
            <a:xfrm>
              <a:off x="7010280" y="-8640"/>
              <a:ext cx="2138040" cy="6861960"/>
            </a:xfrm>
            <a:custGeom>
              <a:avLst/>
              <a:gdLst>
                <a:gd name="textAreaLeft" fmla="*/ 0 w 2138040"/>
                <a:gd name="textAreaRight" fmla="*/ 2142720 w 213804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98" name="Freeform 13"/>
            <p:cNvSpPr/>
            <p:nvPr/>
          </p:nvSpPr>
          <p:spPr>
            <a:xfrm>
              <a:off x="8295840" y="-8640"/>
              <a:ext cx="852840" cy="6861960"/>
            </a:xfrm>
            <a:custGeom>
              <a:avLst/>
              <a:gdLst>
                <a:gd name="textAreaLeft" fmla="*/ 0 w 852840"/>
                <a:gd name="textAreaRight" fmla="*/ 857520 w 85284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99" name="Freeform 14"/>
            <p:cNvSpPr/>
            <p:nvPr/>
          </p:nvSpPr>
          <p:spPr>
            <a:xfrm>
              <a:off x="8094240" y="-8640"/>
              <a:ext cx="1062000" cy="6861960"/>
            </a:xfrm>
            <a:custGeom>
              <a:avLst/>
              <a:gdLst>
                <a:gd name="textAreaLeft" fmla="*/ 0 w 1062000"/>
                <a:gd name="textAreaRight" fmla="*/ 1066680 w 106200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100" name="Freeform 15"/>
            <p:cNvSpPr/>
            <p:nvPr/>
          </p:nvSpPr>
          <p:spPr>
            <a:xfrm>
              <a:off x="8068680" y="4893840"/>
              <a:ext cx="1089360" cy="1959480"/>
            </a:xfrm>
            <a:custGeom>
              <a:avLst/>
              <a:gdLst>
                <a:gd name="textAreaLeft" fmla="*/ 0 w 1089360"/>
                <a:gd name="textAreaRight" fmla="*/ 1094040 w 1089360"/>
                <a:gd name="textAreaTop" fmla="*/ 0 h 1959480"/>
                <a:gd name="textAreaBottom" fmla="*/ 1964160 h 1959480"/>
              </a:gdLst>
              <a:ah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</p:grpSp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uk-UA" sz="18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ftr" idx="13"/>
          </p:nvPr>
        </p:nvSpPr>
        <p:spPr>
          <a:xfrm>
            <a:off x="609480" y="6041520"/>
            <a:ext cx="4618440" cy="36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sldNum" idx="14"/>
          </p:nvPr>
        </p:nvSpPr>
        <p:spPr>
          <a:xfrm>
            <a:off x="6444720" y="6041520"/>
            <a:ext cx="507960" cy="36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uk-UA" sz="900" strike="noStrike" u="non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0EAF0A63-C80A-4FB5-8CB0-E6ABD8A60176}" type="slidenum">
              <a:rPr b="0" lang="uk-UA" sz="900" strike="noStrike" u="none">
                <a:solidFill>
                  <a:schemeClr val="accent1"/>
                </a:solidFill>
                <a:uFillTx/>
                <a:latin typeface="Trebuchet MS"/>
              </a:rPr>
              <a:t>&lt;номер&gt;</a:t>
            </a:fld>
            <a:endParaRPr b="0" lang="uk-UA" sz="9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dt" idx="15"/>
          </p:nvPr>
        </p:nvSpPr>
        <p:spPr>
          <a:xfrm>
            <a:off x="5405400" y="6041520"/>
            <a:ext cx="679320" cy="36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roup 16"/>
          <p:cNvGrpSpPr/>
          <p:nvPr/>
        </p:nvGrpSpPr>
        <p:grpSpPr>
          <a:xfrm>
            <a:off x="-8640" y="-8640"/>
            <a:ext cx="9166680" cy="6870960"/>
            <a:chOff x="-8640" y="-8640"/>
            <a:chExt cx="9166680" cy="6870960"/>
          </a:xfrm>
        </p:grpSpPr>
        <p:sp>
          <p:nvSpPr>
            <p:cNvPr id="107" name="Freeform 6"/>
            <p:cNvSpPr/>
            <p:nvPr/>
          </p:nvSpPr>
          <p:spPr>
            <a:xfrm>
              <a:off x="-8640" y="4013280"/>
              <a:ext cx="452520" cy="2848680"/>
            </a:xfrm>
            <a:custGeom>
              <a:avLst/>
              <a:gdLst>
                <a:gd name="textAreaLeft" fmla="*/ 0 w 452520"/>
                <a:gd name="textAreaRight" fmla="*/ 457200 w 452520"/>
                <a:gd name="textAreaTop" fmla="*/ 0 h 2848680"/>
                <a:gd name="textAreaBottom" fmla="*/ 2853360 h 2848680"/>
              </a:gdLst>
              <a:ah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cxnSp>
          <p:nvCxnSpPr>
            <p:cNvPr id="108" name="Straight Connector 7"/>
            <p:cNvCxnSpPr/>
            <p:nvPr/>
          </p:nvCxnSpPr>
          <p:spPr>
            <a:xfrm flipV="1">
              <a:off x="5130720" y="4175280"/>
              <a:ext cx="4026960" cy="2687400"/>
            </a:xfrm>
            <a:prstGeom prst="straightConnector1">
              <a:avLst/>
            </a:prstGeom>
            <a:ln cap="rnd" w="9360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09" name="Straight Connector 8"/>
            <p:cNvCxnSpPr/>
            <p:nvPr/>
          </p:nvCxnSpPr>
          <p:spPr>
            <a:xfrm>
              <a:off x="7042680" y="0"/>
              <a:ext cx="1223640" cy="6862680"/>
            </a:xfrm>
            <a:prstGeom prst="straightConnector1">
              <a:avLst/>
            </a:prstGeom>
            <a:ln cap="rnd" w="9360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10" name="Freeform 9"/>
            <p:cNvSpPr/>
            <p:nvPr/>
          </p:nvSpPr>
          <p:spPr>
            <a:xfrm>
              <a:off x="6891840" y="0"/>
              <a:ext cx="2264760" cy="6861960"/>
            </a:xfrm>
            <a:custGeom>
              <a:avLst/>
              <a:gdLst>
                <a:gd name="textAreaLeft" fmla="*/ 0 w 2264760"/>
                <a:gd name="textAreaRight" fmla="*/ 2269440 w 226476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111" name="Freeform 10"/>
            <p:cNvSpPr/>
            <p:nvPr/>
          </p:nvSpPr>
          <p:spPr>
            <a:xfrm>
              <a:off x="7205040" y="-8640"/>
              <a:ext cx="1943640" cy="6861960"/>
            </a:xfrm>
            <a:custGeom>
              <a:avLst/>
              <a:gdLst>
                <a:gd name="textAreaLeft" fmla="*/ 0 w 1943640"/>
                <a:gd name="textAreaRight" fmla="*/ 1948320 w 194364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112" name="Freeform 11"/>
            <p:cNvSpPr/>
            <p:nvPr/>
          </p:nvSpPr>
          <p:spPr>
            <a:xfrm>
              <a:off x="6638040" y="3920040"/>
              <a:ext cx="2508840" cy="2933280"/>
            </a:xfrm>
            <a:custGeom>
              <a:avLst/>
              <a:gdLst>
                <a:gd name="textAreaLeft" fmla="*/ 0 w 2508840"/>
                <a:gd name="textAreaRight" fmla="*/ 2513520 w 2508840"/>
                <a:gd name="textAreaTop" fmla="*/ 0 h 2933280"/>
                <a:gd name="textAreaBottom" fmla="*/ 2937960 h 2933280"/>
              </a:gdLst>
              <a:ah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113" name="Freeform 12"/>
            <p:cNvSpPr/>
            <p:nvPr/>
          </p:nvSpPr>
          <p:spPr>
            <a:xfrm>
              <a:off x="7010280" y="-8640"/>
              <a:ext cx="2138040" cy="6861960"/>
            </a:xfrm>
            <a:custGeom>
              <a:avLst/>
              <a:gdLst>
                <a:gd name="textAreaLeft" fmla="*/ 0 w 2138040"/>
                <a:gd name="textAreaRight" fmla="*/ 2142720 w 213804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114" name="Freeform 13"/>
            <p:cNvSpPr/>
            <p:nvPr/>
          </p:nvSpPr>
          <p:spPr>
            <a:xfrm>
              <a:off x="8295840" y="-8640"/>
              <a:ext cx="852840" cy="6861960"/>
            </a:xfrm>
            <a:custGeom>
              <a:avLst/>
              <a:gdLst>
                <a:gd name="textAreaLeft" fmla="*/ 0 w 852840"/>
                <a:gd name="textAreaRight" fmla="*/ 857520 w 85284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115" name="Freeform 14"/>
            <p:cNvSpPr/>
            <p:nvPr/>
          </p:nvSpPr>
          <p:spPr>
            <a:xfrm>
              <a:off x="8094240" y="-8640"/>
              <a:ext cx="1062000" cy="6861960"/>
            </a:xfrm>
            <a:custGeom>
              <a:avLst/>
              <a:gdLst>
                <a:gd name="textAreaLeft" fmla="*/ 0 w 1062000"/>
                <a:gd name="textAreaRight" fmla="*/ 1066680 w 106200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116" name="Freeform 15"/>
            <p:cNvSpPr/>
            <p:nvPr/>
          </p:nvSpPr>
          <p:spPr>
            <a:xfrm>
              <a:off x="8068680" y="4893840"/>
              <a:ext cx="1089360" cy="1959480"/>
            </a:xfrm>
            <a:custGeom>
              <a:avLst/>
              <a:gdLst>
                <a:gd name="textAreaLeft" fmla="*/ 0 w 1089360"/>
                <a:gd name="textAreaRight" fmla="*/ 1094040 w 1089360"/>
                <a:gd name="textAreaTop" fmla="*/ 0 h 1959480"/>
                <a:gd name="textAreaBottom" fmla="*/ 1964160 h 1959480"/>
              </a:gdLst>
              <a:ah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</p:grpSp>
      <p:sp>
        <p:nvSpPr>
          <p:cNvPr id="117" name="TextBox 23"/>
          <p:cNvSpPr/>
          <p:nvPr/>
        </p:nvSpPr>
        <p:spPr>
          <a:xfrm>
            <a:off x="482760" y="790200"/>
            <a:ext cx="452520" cy="57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b="0" lang="en-US" sz="8000" strike="noStrike" u="non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/>
                <a:ea typeface="DejaVu Sans"/>
              </a:rPr>
              <a:t>“</a:t>
            </a:r>
            <a:endParaRPr b="0" lang="uk-UA" sz="8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8" name="TextBox 24"/>
          <p:cNvSpPr/>
          <p:nvPr/>
        </p:nvSpPr>
        <p:spPr>
          <a:xfrm>
            <a:off x="6747840" y="2886480"/>
            <a:ext cx="452520" cy="57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b="0" lang="en-US" sz="8000" strike="noStrike" u="non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/>
                <a:ea typeface="DejaVu Sans"/>
              </a:rPr>
              <a:t>”</a:t>
            </a:r>
            <a:endParaRPr b="0" lang="uk-UA" sz="8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uk-UA" sz="18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ftr" idx="16"/>
          </p:nvPr>
        </p:nvSpPr>
        <p:spPr>
          <a:xfrm>
            <a:off x="609480" y="6041520"/>
            <a:ext cx="4618440" cy="36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sldNum" idx="17"/>
          </p:nvPr>
        </p:nvSpPr>
        <p:spPr>
          <a:xfrm>
            <a:off x="6444720" y="6041520"/>
            <a:ext cx="507960" cy="36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uk-UA" sz="900" strike="noStrike" u="non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A72DC258-A88B-4954-8AC4-34FF9DAA526E}" type="slidenum">
              <a:rPr b="0" lang="uk-UA" sz="900" strike="noStrike" u="none">
                <a:solidFill>
                  <a:schemeClr val="accent1"/>
                </a:solidFill>
                <a:uFillTx/>
                <a:latin typeface="Trebuchet MS"/>
              </a:rPr>
              <a:t>&lt;номер&gt;</a:t>
            </a:fld>
            <a:endParaRPr b="0" lang="uk-UA" sz="9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 type="dt" idx="18"/>
          </p:nvPr>
        </p:nvSpPr>
        <p:spPr>
          <a:xfrm>
            <a:off x="5405400" y="6041520"/>
            <a:ext cx="679320" cy="36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" name="Group 16"/>
          <p:cNvGrpSpPr/>
          <p:nvPr/>
        </p:nvGrpSpPr>
        <p:grpSpPr>
          <a:xfrm>
            <a:off x="-8640" y="-8640"/>
            <a:ext cx="9166680" cy="6870960"/>
            <a:chOff x="-8640" y="-8640"/>
            <a:chExt cx="9166680" cy="6870960"/>
          </a:xfrm>
        </p:grpSpPr>
        <p:sp>
          <p:nvSpPr>
            <p:cNvPr id="125" name="Freeform 6"/>
            <p:cNvSpPr/>
            <p:nvPr/>
          </p:nvSpPr>
          <p:spPr>
            <a:xfrm>
              <a:off x="-8640" y="4013280"/>
              <a:ext cx="452520" cy="2848680"/>
            </a:xfrm>
            <a:custGeom>
              <a:avLst/>
              <a:gdLst>
                <a:gd name="textAreaLeft" fmla="*/ 0 w 452520"/>
                <a:gd name="textAreaRight" fmla="*/ 457200 w 452520"/>
                <a:gd name="textAreaTop" fmla="*/ 0 h 2848680"/>
                <a:gd name="textAreaBottom" fmla="*/ 2853360 h 2848680"/>
              </a:gdLst>
              <a:ah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cxnSp>
          <p:nvCxnSpPr>
            <p:cNvPr id="126" name="Straight Connector 7"/>
            <p:cNvCxnSpPr/>
            <p:nvPr/>
          </p:nvCxnSpPr>
          <p:spPr>
            <a:xfrm flipV="1">
              <a:off x="5130720" y="4175280"/>
              <a:ext cx="4026960" cy="2687400"/>
            </a:xfrm>
            <a:prstGeom prst="straightConnector1">
              <a:avLst/>
            </a:prstGeom>
            <a:ln cap="rnd" w="9360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27" name="Straight Connector 8"/>
            <p:cNvCxnSpPr/>
            <p:nvPr/>
          </p:nvCxnSpPr>
          <p:spPr>
            <a:xfrm>
              <a:off x="7042680" y="0"/>
              <a:ext cx="1223640" cy="6862680"/>
            </a:xfrm>
            <a:prstGeom prst="straightConnector1">
              <a:avLst/>
            </a:prstGeom>
            <a:ln cap="rnd" w="9360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28" name="Freeform 9"/>
            <p:cNvSpPr/>
            <p:nvPr/>
          </p:nvSpPr>
          <p:spPr>
            <a:xfrm>
              <a:off x="6891840" y="0"/>
              <a:ext cx="2264760" cy="6861960"/>
            </a:xfrm>
            <a:custGeom>
              <a:avLst/>
              <a:gdLst>
                <a:gd name="textAreaLeft" fmla="*/ 0 w 2264760"/>
                <a:gd name="textAreaRight" fmla="*/ 2269440 w 226476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129" name="Freeform 10"/>
            <p:cNvSpPr/>
            <p:nvPr/>
          </p:nvSpPr>
          <p:spPr>
            <a:xfrm>
              <a:off x="7205040" y="-8640"/>
              <a:ext cx="1943640" cy="6861960"/>
            </a:xfrm>
            <a:custGeom>
              <a:avLst/>
              <a:gdLst>
                <a:gd name="textAreaLeft" fmla="*/ 0 w 1943640"/>
                <a:gd name="textAreaRight" fmla="*/ 1948320 w 194364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130" name="Freeform 11"/>
            <p:cNvSpPr/>
            <p:nvPr/>
          </p:nvSpPr>
          <p:spPr>
            <a:xfrm>
              <a:off x="6638040" y="3920040"/>
              <a:ext cx="2508840" cy="2933280"/>
            </a:xfrm>
            <a:custGeom>
              <a:avLst/>
              <a:gdLst>
                <a:gd name="textAreaLeft" fmla="*/ 0 w 2508840"/>
                <a:gd name="textAreaRight" fmla="*/ 2513520 w 2508840"/>
                <a:gd name="textAreaTop" fmla="*/ 0 h 2933280"/>
                <a:gd name="textAreaBottom" fmla="*/ 2937960 h 2933280"/>
              </a:gdLst>
              <a:ah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131" name="Freeform 12"/>
            <p:cNvSpPr/>
            <p:nvPr/>
          </p:nvSpPr>
          <p:spPr>
            <a:xfrm>
              <a:off x="7010280" y="-8640"/>
              <a:ext cx="2138040" cy="6861960"/>
            </a:xfrm>
            <a:custGeom>
              <a:avLst/>
              <a:gdLst>
                <a:gd name="textAreaLeft" fmla="*/ 0 w 2138040"/>
                <a:gd name="textAreaRight" fmla="*/ 2142720 w 213804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132" name="Freeform 13"/>
            <p:cNvSpPr/>
            <p:nvPr/>
          </p:nvSpPr>
          <p:spPr>
            <a:xfrm>
              <a:off x="8295840" y="-8640"/>
              <a:ext cx="852840" cy="6861960"/>
            </a:xfrm>
            <a:custGeom>
              <a:avLst/>
              <a:gdLst>
                <a:gd name="textAreaLeft" fmla="*/ 0 w 852840"/>
                <a:gd name="textAreaRight" fmla="*/ 857520 w 85284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133" name="Freeform 14"/>
            <p:cNvSpPr/>
            <p:nvPr/>
          </p:nvSpPr>
          <p:spPr>
            <a:xfrm>
              <a:off x="8094240" y="-8640"/>
              <a:ext cx="1062000" cy="6861960"/>
            </a:xfrm>
            <a:custGeom>
              <a:avLst/>
              <a:gdLst>
                <a:gd name="textAreaLeft" fmla="*/ 0 w 1062000"/>
                <a:gd name="textAreaRight" fmla="*/ 1066680 w 106200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134" name="Freeform 15"/>
            <p:cNvSpPr/>
            <p:nvPr/>
          </p:nvSpPr>
          <p:spPr>
            <a:xfrm>
              <a:off x="8068680" y="4893840"/>
              <a:ext cx="1089360" cy="1959480"/>
            </a:xfrm>
            <a:custGeom>
              <a:avLst/>
              <a:gdLst>
                <a:gd name="textAreaLeft" fmla="*/ 0 w 1089360"/>
                <a:gd name="textAreaRight" fmla="*/ 1094040 w 1089360"/>
                <a:gd name="textAreaTop" fmla="*/ 0 h 1959480"/>
                <a:gd name="textAreaBottom" fmla="*/ 1964160 h 1959480"/>
              </a:gdLst>
              <a:ah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</p:grpSp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uk-UA" sz="18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ftr" idx="19"/>
          </p:nvPr>
        </p:nvSpPr>
        <p:spPr>
          <a:xfrm>
            <a:off x="609480" y="6041520"/>
            <a:ext cx="4618440" cy="36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 type="sldNum" idx="20"/>
          </p:nvPr>
        </p:nvSpPr>
        <p:spPr>
          <a:xfrm>
            <a:off x="6444720" y="6041520"/>
            <a:ext cx="507960" cy="36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uk-UA" sz="900" strike="noStrike" u="non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C0FEC19D-C00B-4051-8E65-CE32DCF35313}" type="slidenum">
              <a:rPr b="0" lang="uk-UA" sz="900" strike="noStrike" u="none">
                <a:solidFill>
                  <a:schemeClr val="accent1"/>
                </a:solidFill>
                <a:uFillTx/>
                <a:latin typeface="Trebuchet MS"/>
              </a:rPr>
              <a:t>&lt;номер&gt;</a:t>
            </a:fld>
            <a:endParaRPr b="0" lang="uk-UA" sz="9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38" name="PlaceHolder 4"/>
          <p:cNvSpPr>
            <a:spLocks noGrp="1"/>
          </p:cNvSpPr>
          <p:nvPr>
            <p:ph type="dt" idx="21"/>
          </p:nvPr>
        </p:nvSpPr>
        <p:spPr>
          <a:xfrm>
            <a:off x="5405400" y="6041520"/>
            <a:ext cx="679320" cy="36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" name="Group 16"/>
          <p:cNvGrpSpPr/>
          <p:nvPr/>
        </p:nvGrpSpPr>
        <p:grpSpPr>
          <a:xfrm>
            <a:off x="-8640" y="-8640"/>
            <a:ext cx="9166680" cy="6870960"/>
            <a:chOff x="-8640" y="-8640"/>
            <a:chExt cx="9166680" cy="6870960"/>
          </a:xfrm>
        </p:grpSpPr>
        <p:sp>
          <p:nvSpPr>
            <p:cNvPr id="141" name="Freeform 6"/>
            <p:cNvSpPr/>
            <p:nvPr/>
          </p:nvSpPr>
          <p:spPr>
            <a:xfrm>
              <a:off x="-8640" y="4013280"/>
              <a:ext cx="452520" cy="2848680"/>
            </a:xfrm>
            <a:custGeom>
              <a:avLst/>
              <a:gdLst>
                <a:gd name="textAreaLeft" fmla="*/ 0 w 452520"/>
                <a:gd name="textAreaRight" fmla="*/ 457200 w 452520"/>
                <a:gd name="textAreaTop" fmla="*/ 0 h 2848680"/>
                <a:gd name="textAreaBottom" fmla="*/ 2853360 h 2848680"/>
              </a:gdLst>
              <a:ah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cxnSp>
          <p:nvCxnSpPr>
            <p:cNvPr id="142" name="Straight Connector 7"/>
            <p:cNvCxnSpPr/>
            <p:nvPr/>
          </p:nvCxnSpPr>
          <p:spPr>
            <a:xfrm flipV="1">
              <a:off x="5130720" y="4175280"/>
              <a:ext cx="4026960" cy="2687400"/>
            </a:xfrm>
            <a:prstGeom prst="straightConnector1">
              <a:avLst/>
            </a:prstGeom>
            <a:ln cap="rnd" w="9360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43" name="Straight Connector 8"/>
            <p:cNvCxnSpPr/>
            <p:nvPr/>
          </p:nvCxnSpPr>
          <p:spPr>
            <a:xfrm>
              <a:off x="7042680" y="0"/>
              <a:ext cx="1223640" cy="6862680"/>
            </a:xfrm>
            <a:prstGeom prst="straightConnector1">
              <a:avLst/>
            </a:prstGeom>
            <a:ln cap="rnd" w="9360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44" name="Freeform 9"/>
            <p:cNvSpPr/>
            <p:nvPr/>
          </p:nvSpPr>
          <p:spPr>
            <a:xfrm>
              <a:off x="6891840" y="0"/>
              <a:ext cx="2264760" cy="6861960"/>
            </a:xfrm>
            <a:custGeom>
              <a:avLst/>
              <a:gdLst>
                <a:gd name="textAreaLeft" fmla="*/ 0 w 2264760"/>
                <a:gd name="textAreaRight" fmla="*/ 2269440 w 226476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145" name="Freeform 10"/>
            <p:cNvSpPr/>
            <p:nvPr/>
          </p:nvSpPr>
          <p:spPr>
            <a:xfrm>
              <a:off x="7205040" y="-8640"/>
              <a:ext cx="1943640" cy="6861960"/>
            </a:xfrm>
            <a:custGeom>
              <a:avLst/>
              <a:gdLst>
                <a:gd name="textAreaLeft" fmla="*/ 0 w 1943640"/>
                <a:gd name="textAreaRight" fmla="*/ 1948320 w 194364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146" name="Freeform 11"/>
            <p:cNvSpPr/>
            <p:nvPr/>
          </p:nvSpPr>
          <p:spPr>
            <a:xfrm>
              <a:off x="6638040" y="3920040"/>
              <a:ext cx="2508840" cy="2933280"/>
            </a:xfrm>
            <a:custGeom>
              <a:avLst/>
              <a:gdLst>
                <a:gd name="textAreaLeft" fmla="*/ 0 w 2508840"/>
                <a:gd name="textAreaRight" fmla="*/ 2513520 w 2508840"/>
                <a:gd name="textAreaTop" fmla="*/ 0 h 2933280"/>
                <a:gd name="textAreaBottom" fmla="*/ 2937960 h 2933280"/>
              </a:gdLst>
              <a:ah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147" name="Freeform 12"/>
            <p:cNvSpPr/>
            <p:nvPr/>
          </p:nvSpPr>
          <p:spPr>
            <a:xfrm>
              <a:off x="7010280" y="-8640"/>
              <a:ext cx="2138040" cy="6861960"/>
            </a:xfrm>
            <a:custGeom>
              <a:avLst/>
              <a:gdLst>
                <a:gd name="textAreaLeft" fmla="*/ 0 w 2138040"/>
                <a:gd name="textAreaRight" fmla="*/ 2142720 w 213804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148" name="Freeform 13"/>
            <p:cNvSpPr/>
            <p:nvPr/>
          </p:nvSpPr>
          <p:spPr>
            <a:xfrm>
              <a:off x="8295840" y="-8640"/>
              <a:ext cx="852840" cy="6861960"/>
            </a:xfrm>
            <a:custGeom>
              <a:avLst/>
              <a:gdLst>
                <a:gd name="textAreaLeft" fmla="*/ 0 w 852840"/>
                <a:gd name="textAreaRight" fmla="*/ 857520 w 85284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149" name="Freeform 14"/>
            <p:cNvSpPr/>
            <p:nvPr/>
          </p:nvSpPr>
          <p:spPr>
            <a:xfrm>
              <a:off x="8094240" y="-8640"/>
              <a:ext cx="1062000" cy="6861960"/>
            </a:xfrm>
            <a:custGeom>
              <a:avLst/>
              <a:gdLst>
                <a:gd name="textAreaLeft" fmla="*/ 0 w 1062000"/>
                <a:gd name="textAreaRight" fmla="*/ 1066680 w 106200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150" name="Freeform 15"/>
            <p:cNvSpPr/>
            <p:nvPr/>
          </p:nvSpPr>
          <p:spPr>
            <a:xfrm>
              <a:off x="8068680" y="4893840"/>
              <a:ext cx="1089360" cy="1959480"/>
            </a:xfrm>
            <a:custGeom>
              <a:avLst/>
              <a:gdLst>
                <a:gd name="textAreaLeft" fmla="*/ 0 w 1089360"/>
                <a:gd name="textAreaRight" fmla="*/ 1094040 w 1089360"/>
                <a:gd name="textAreaTop" fmla="*/ 0 h 1959480"/>
                <a:gd name="textAreaBottom" fmla="*/ 1964160 h 1959480"/>
              </a:gdLst>
              <a:ah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</p:grpSp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uk-UA" sz="18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 type="ftr" idx="22"/>
          </p:nvPr>
        </p:nvSpPr>
        <p:spPr>
          <a:xfrm>
            <a:off x="609480" y="6041520"/>
            <a:ext cx="4618440" cy="36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 type="sldNum" idx="23"/>
          </p:nvPr>
        </p:nvSpPr>
        <p:spPr>
          <a:xfrm>
            <a:off x="6444720" y="6041520"/>
            <a:ext cx="507960" cy="36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uk-UA" sz="900" strike="noStrike" u="non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1C7F411E-96CC-4EC8-9E81-C77A97DA6DCA}" type="slidenum">
              <a:rPr b="0" lang="uk-UA" sz="900" strike="noStrike" u="none">
                <a:solidFill>
                  <a:schemeClr val="accent1"/>
                </a:solidFill>
                <a:uFillTx/>
                <a:latin typeface="Trebuchet MS"/>
              </a:rPr>
              <a:t>&lt;номер&gt;</a:t>
            </a:fld>
            <a:endParaRPr b="0" lang="uk-UA" sz="9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54" name="PlaceHolder 4"/>
          <p:cNvSpPr>
            <a:spLocks noGrp="1"/>
          </p:cNvSpPr>
          <p:nvPr>
            <p:ph type="dt" idx="24"/>
          </p:nvPr>
        </p:nvSpPr>
        <p:spPr>
          <a:xfrm>
            <a:off x="5405400" y="6041520"/>
            <a:ext cx="679320" cy="36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Group 16"/>
          <p:cNvGrpSpPr/>
          <p:nvPr/>
        </p:nvGrpSpPr>
        <p:grpSpPr>
          <a:xfrm>
            <a:off x="-8640" y="-8640"/>
            <a:ext cx="9166680" cy="6870960"/>
            <a:chOff x="-8640" y="-8640"/>
            <a:chExt cx="9166680" cy="6870960"/>
          </a:xfrm>
        </p:grpSpPr>
        <p:sp>
          <p:nvSpPr>
            <p:cNvPr id="157" name="Freeform 6"/>
            <p:cNvSpPr/>
            <p:nvPr/>
          </p:nvSpPr>
          <p:spPr>
            <a:xfrm>
              <a:off x="-8640" y="4013280"/>
              <a:ext cx="452520" cy="2848680"/>
            </a:xfrm>
            <a:custGeom>
              <a:avLst/>
              <a:gdLst>
                <a:gd name="textAreaLeft" fmla="*/ 0 w 452520"/>
                <a:gd name="textAreaRight" fmla="*/ 457200 w 452520"/>
                <a:gd name="textAreaTop" fmla="*/ 0 h 2848680"/>
                <a:gd name="textAreaBottom" fmla="*/ 2853360 h 2848680"/>
              </a:gdLst>
              <a:ah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cxnSp>
          <p:nvCxnSpPr>
            <p:cNvPr id="158" name="Straight Connector 7"/>
            <p:cNvCxnSpPr/>
            <p:nvPr/>
          </p:nvCxnSpPr>
          <p:spPr>
            <a:xfrm flipV="1">
              <a:off x="5130720" y="4175280"/>
              <a:ext cx="4026960" cy="2687400"/>
            </a:xfrm>
            <a:prstGeom prst="straightConnector1">
              <a:avLst/>
            </a:prstGeom>
            <a:ln cap="rnd" w="9360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59" name="Straight Connector 8"/>
            <p:cNvCxnSpPr/>
            <p:nvPr/>
          </p:nvCxnSpPr>
          <p:spPr>
            <a:xfrm>
              <a:off x="7042680" y="0"/>
              <a:ext cx="1223640" cy="6862680"/>
            </a:xfrm>
            <a:prstGeom prst="straightConnector1">
              <a:avLst/>
            </a:prstGeom>
            <a:ln cap="rnd" w="9360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60" name="Freeform 9"/>
            <p:cNvSpPr/>
            <p:nvPr/>
          </p:nvSpPr>
          <p:spPr>
            <a:xfrm>
              <a:off x="6891840" y="0"/>
              <a:ext cx="2264760" cy="6861960"/>
            </a:xfrm>
            <a:custGeom>
              <a:avLst/>
              <a:gdLst>
                <a:gd name="textAreaLeft" fmla="*/ 0 w 2264760"/>
                <a:gd name="textAreaRight" fmla="*/ 2269440 w 226476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161" name="Freeform 10"/>
            <p:cNvSpPr/>
            <p:nvPr/>
          </p:nvSpPr>
          <p:spPr>
            <a:xfrm>
              <a:off x="7205040" y="-8640"/>
              <a:ext cx="1943640" cy="6861960"/>
            </a:xfrm>
            <a:custGeom>
              <a:avLst/>
              <a:gdLst>
                <a:gd name="textAreaLeft" fmla="*/ 0 w 1943640"/>
                <a:gd name="textAreaRight" fmla="*/ 1948320 w 194364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162" name="Freeform 11"/>
            <p:cNvSpPr/>
            <p:nvPr/>
          </p:nvSpPr>
          <p:spPr>
            <a:xfrm>
              <a:off x="6638040" y="3920040"/>
              <a:ext cx="2508840" cy="2933280"/>
            </a:xfrm>
            <a:custGeom>
              <a:avLst/>
              <a:gdLst>
                <a:gd name="textAreaLeft" fmla="*/ 0 w 2508840"/>
                <a:gd name="textAreaRight" fmla="*/ 2513520 w 2508840"/>
                <a:gd name="textAreaTop" fmla="*/ 0 h 2933280"/>
                <a:gd name="textAreaBottom" fmla="*/ 2937960 h 2933280"/>
              </a:gdLst>
              <a:ah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163" name="Freeform 12"/>
            <p:cNvSpPr/>
            <p:nvPr/>
          </p:nvSpPr>
          <p:spPr>
            <a:xfrm>
              <a:off x="7010280" y="-8640"/>
              <a:ext cx="2138040" cy="6861960"/>
            </a:xfrm>
            <a:custGeom>
              <a:avLst/>
              <a:gdLst>
                <a:gd name="textAreaLeft" fmla="*/ 0 w 2138040"/>
                <a:gd name="textAreaRight" fmla="*/ 2142720 w 213804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164" name="Freeform 13"/>
            <p:cNvSpPr/>
            <p:nvPr/>
          </p:nvSpPr>
          <p:spPr>
            <a:xfrm>
              <a:off x="8295840" y="-8640"/>
              <a:ext cx="852840" cy="6861960"/>
            </a:xfrm>
            <a:custGeom>
              <a:avLst/>
              <a:gdLst>
                <a:gd name="textAreaLeft" fmla="*/ 0 w 852840"/>
                <a:gd name="textAreaRight" fmla="*/ 857520 w 85284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165" name="Freeform 14"/>
            <p:cNvSpPr/>
            <p:nvPr/>
          </p:nvSpPr>
          <p:spPr>
            <a:xfrm>
              <a:off x="8094240" y="-8640"/>
              <a:ext cx="1062000" cy="6861960"/>
            </a:xfrm>
            <a:custGeom>
              <a:avLst/>
              <a:gdLst>
                <a:gd name="textAreaLeft" fmla="*/ 0 w 1062000"/>
                <a:gd name="textAreaRight" fmla="*/ 1066680 w 1062000"/>
                <a:gd name="textAreaTop" fmla="*/ 0 h 6861960"/>
                <a:gd name="textAreaBottom" fmla="*/ 6866640 h 6861960"/>
              </a:gdLst>
              <a:ah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  <p:sp>
          <p:nvSpPr>
            <p:cNvPr id="166" name="Freeform 15"/>
            <p:cNvSpPr/>
            <p:nvPr/>
          </p:nvSpPr>
          <p:spPr>
            <a:xfrm>
              <a:off x="8068680" y="4893840"/>
              <a:ext cx="1089360" cy="1959480"/>
            </a:xfrm>
            <a:custGeom>
              <a:avLst/>
              <a:gdLst>
                <a:gd name="textAreaLeft" fmla="*/ 0 w 1089360"/>
                <a:gd name="textAreaRight" fmla="*/ 1094040 w 1089360"/>
                <a:gd name="textAreaTop" fmla="*/ 0 h 1959480"/>
                <a:gd name="textAreaBottom" fmla="*/ 1964160 h 1959480"/>
              </a:gdLst>
              <a:ah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uk-UA" sz="1800" strike="noStrike" u="none">
                <a:solidFill>
                  <a:srgbClr val="ffffff"/>
                </a:solidFill>
                <a:uFillTx/>
                <a:latin typeface="Arial"/>
                <a:ea typeface="DejaVu Sans"/>
              </a:endParaRPr>
            </a:p>
          </p:txBody>
        </p:sp>
      </p:grpSp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uk-UA" sz="18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 type="ftr" idx="25"/>
          </p:nvPr>
        </p:nvSpPr>
        <p:spPr>
          <a:xfrm>
            <a:off x="609480" y="6041520"/>
            <a:ext cx="4618440" cy="36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69" name="PlaceHolder 3"/>
          <p:cNvSpPr>
            <a:spLocks noGrp="1"/>
          </p:cNvSpPr>
          <p:nvPr>
            <p:ph type="sldNum" idx="26"/>
          </p:nvPr>
        </p:nvSpPr>
        <p:spPr>
          <a:xfrm>
            <a:off x="6444720" y="6041520"/>
            <a:ext cx="507960" cy="36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uk-UA" sz="900" strike="noStrike" u="non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B34E25A4-9D97-445B-843C-7E8F07780E0F}" type="slidenum">
              <a:rPr b="0" lang="uk-UA" sz="900" strike="noStrike" u="none">
                <a:solidFill>
                  <a:schemeClr val="accent1"/>
                </a:solidFill>
                <a:uFillTx/>
                <a:latin typeface="Trebuchet MS"/>
              </a:rPr>
              <a:t>&lt;номер&gt;</a:t>
            </a:fld>
            <a:endParaRPr b="0" lang="uk-UA" sz="9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70" name="PlaceHolder 4"/>
          <p:cNvSpPr>
            <a:spLocks noGrp="1"/>
          </p:cNvSpPr>
          <p:nvPr>
            <p:ph type="dt" idx="27"/>
          </p:nvPr>
        </p:nvSpPr>
        <p:spPr>
          <a:xfrm>
            <a:off x="5405400" y="6041520"/>
            <a:ext cx="679320" cy="36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hyperlink" Target="https://www.coursera.org/" TargetMode="External"/><Relationship Id="rId2" Type="http://schemas.openxmlformats.org/officeDocument/2006/relationships/slideLayout" Target="../slideLayouts/slideLayout16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PlaceHolder 1"/>
          <p:cNvSpPr>
            <a:spLocks noGrp="1"/>
          </p:cNvSpPr>
          <p:nvPr>
            <p:ph type="title"/>
          </p:nvPr>
        </p:nvSpPr>
        <p:spPr>
          <a:xfrm>
            <a:off x="-288360" y="2520000"/>
            <a:ext cx="8564400" cy="2803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uk-UA" sz="32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ІНОЗЕМНА  МОВА </a:t>
            </a:r>
            <a:br>
              <a:rPr sz="3200"/>
            </a:br>
            <a:r>
              <a:rPr b="0" lang="uk-UA" sz="32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ЗА</a:t>
            </a:r>
            <a:br>
              <a:rPr sz="3200"/>
            </a:br>
            <a:r>
              <a:rPr b="0" lang="uk-UA" sz="32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ПРОФЕСІЙНИМ СПРЯМУВАННЯМ</a:t>
            </a:r>
            <a:br>
              <a:rPr sz="3200"/>
            </a:br>
            <a:endParaRPr b="0" lang="uk-UA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6" name="PlaceHolder 2"/>
          <p:cNvSpPr>
            <a:spLocks noGrp="1"/>
          </p:cNvSpPr>
          <p:nvPr>
            <p:ph type="subTitle"/>
          </p:nvPr>
        </p:nvSpPr>
        <p:spPr>
          <a:xfrm>
            <a:off x="360000" y="540000"/>
            <a:ext cx="8058240" cy="3089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uk-UA" sz="16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ТЕРНОПІЛЬСЬКИЙ ФАХОВИЙ КОЛЕДЖ </a:t>
            </a:r>
            <a:endParaRPr b="0" lang="uk-UA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uk-UA" sz="16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ХАРЧОВИХ ТЕХНОЛОГІЙ І ТОРГІВЛІ</a:t>
            </a:r>
            <a:endParaRPr b="0" lang="uk-UA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uk-UA" sz="16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ЦИКЛОВА КОМІСІЯ СОЦІАЛЬНО-ГУМАНІТАРНИХ ДИСЦИПЛІН</a:t>
            </a:r>
            <a:endParaRPr b="0" lang="uk-UA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uk-UA" sz="24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СИЛАБУС</a:t>
            </a:r>
            <a:endParaRPr b="0" lang="uk-UA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uk-UA" sz="24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ОСВІТНЬОГО  КОМПОНЕНТА</a:t>
            </a:r>
            <a:endParaRPr b="0" lang="uk-UA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TextBox 8"/>
          <p:cNvSpPr/>
          <p:nvPr/>
        </p:nvSpPr>
        <p:spPr>
          <a:xfrm>
            <a:off x="1835640" y="188640"/>
            <a:ext cx="458640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algn="l" pos="0"/>
              </a:tabLst>
            </a:pPr>
            <a:r>
              <a:rPr b="0" lang="uk-UA" sz="18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DejaVu Sans"/>
              </a:rPr>
              <a:t>КРИТЕРІЇ ОЦІНЮВАННЯ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03" name="TextBox 4"/>
          <p:cNvSpPr/>
          <p:nvPr/>
        </p:nvSpPr>
        <p:spPr>
          <a:xfrm>
            <a:off x="323640" y="689760"/>
            <a:ext cx="6693120" cy="5634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 defTabSz="457200">
              <a:lnSpc>
                <a:spcPct val="100000"/>
              </a:lnSpc>
            </a:pPr>
            <a:r>
              <a:rPr b="0" lang="uk-UA" sz="14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♦ </a:t>
            </a:r>
            <a:r>
              <a:rPr b="0" lang="uk-UA" sz="16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Оцінка </a:t>
            </a:r>
            <a:r>
              <a:rPr b="1" lang="uk-UA" sz="16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«відмінно»</a:t>
            </a:r>
            <a:endParaRPr b="0" lang="uk-UA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21600" algn="just" defTabSz="457200">
              <a:lnSpc>
                <a:spcPct val="100000"/>
              </a:lnSpc>
            </a:pPr>
            <a:r>
              <a:rPr b="0" lang="uk-UA" sz="16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Здобувач освіти отримує за відмінне знання нового лексичного матеріалу; за самостійний, логічний, граматично правильний усний і письмовий переказ прочитаного тексту із максимальним застосуванням нових слів та виразів; за фонетично правильне читання й грамотний переклад уривку із прочитаного тексту; за повні усні відповіді з використанням інформації з додаткових джерел на аудиторних заняттях; відмінне виконання письмових робіт (диктантів, перекладів, тестових завдань) і ставиться за широкі й системні знання теоретичного і практичного матеріалу з фонетики, лексики та граматики іноземної мови.</a:t>
            </a:r>
            <a:endParaRPr b="0" lang="uk-UA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21600" defTabSz="457200">
              <a:lnSpc>
                <a:spcPct val="100000"/>
              </a:lnSpc>
            </a:pPr>
            <a:r>
              <a:rPr b="0" lang="uk-UA" sz="16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	</a:t>
            </a:r>
            <a:endParaRPr b="0" lang="uk-UA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21600" algn="just" defTabSz="457200">
              <a:lnSpc>
                <a:spcPct val="100000"/>
              </a:lnSpc>
            </a:pPr>
            <a:endParaRPr b="0" lang="uk-UA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21600" algn="just" defTabSz="457200">
              <a:lnSpc>
                <a:spcPct val="100000"/>
              </a:lnSpc>
            </a:pPr>
            <a:r>
              <a:rPr b="0" lang="uk-UA" sz="16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♦ </a:t>
            </a:r>
            <a:r>
              <a:rPr b="0" lang="uk-UA" sz="16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Оцінка </a:t>
            </a:r>
            <a:r>
              <a:rPr b="1" lang="uk-UA" sz="16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«добре»</a:t>
            </a:r>
            <a:endParaRPr b="0" lang="uk-UA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21600" algn="just" defTabSz="457200">
              <a:lnSpc>
                <a:spcPct val="100000"/>
              </a:lnSpc>
            </a:pPr>
            <a:r>
              <a:rPr b="0" lang="uk-UA" sz="16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Здобувач освіти отримує за хороше знання нового лексичного матеріалу; за самостійний, логічний, граматично правильний усний і письмовий переказ прочитаного тексту із середнім застосуванням нових слів та виразів; за фонетично правильне читання й досить грамотний переклад уривку із прочитаного тексту; за повні усні відповіді на аудиторних заняттях; досить добре виконання письмових робіт (диктантів, перекладів, тестових завдань) і ставиться за хороші знання теоретичного і практичного матеріалу з фонетики, лексики та граматики іноземної мови.</a:t>
            </a:r>
            <a:r>
              <a:rPr b="0" lang="uk-UA" sz="16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	</a:t>
            </a:r>
            <a:endParaRPr b="0" lang="uk-UA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21600" algn="just" defTabSz="457200">
              <a:lnSpc>
                <a:spcPct val="100000"/>
              </a:lnSpc>
            </a:pP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21600" algn="just" defTabSz="457200">
              <a:lnSpc>
                <a:spcPct val="100000"/>
              </a:lnSpc>
            </a:pP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TextBox 8"/>
          <p:cNvSpPr/>
          <p:nvPr/>
        </p:nvSpPr>
        <p:spPr>
          <a:xfrm>
            <a:off x="1835640" y="188640"/>
            <a:ext cx="458640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algn="l" pos="0"/>
              </a:tabLst>
            </a:pPr>
            <a:r>
              <a:rPr b="0" lang="uk-UA" sz="18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DejaVu Sans"/>
              </a:rPr>
              <a:t>КРИТЕРІЇ ОЦІНЮВАННЯ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05" name="TextBox 4"/>
          <p:cNvSpPr/>
          <p:nvPr/>
        </p:nvSpPr>
        <p:spPr>
          <a:xfrm>
            <a:off x="288000" y="680040"/>
            <a:ext cx="6908760" cy="493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 defTabSz="457200">
              <a:lnSpc>
                <a:spcPct val="100000"/>
              </a:lnSpc>
            </a:pP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b="0" lang="uk-UA" sz="14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♦ </a:t>
            </a:r>
            <a:r>
              <a:rPr b="0" lang="uk-UA" sz="16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Оцінка </a:t>
            </a:r>
            <a:r>
              <a:rPr b="1" lang="uk-UA" sz="16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«задовільно»</a:t>
            </a:r>
            <a:endParaRPr b="0" lang="uk-UA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b="0" lang="uk-UA" sz="16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Здобувач освіти отримує за базове знання нового лексичного матеріалу; за самостійний, загалом граматично правильний усний і письмовий переказ прочитаного тексту з мінімальним застосуванням нових слів та виразів; за фонетично правильне в загальному читання й грамотний переклад уривку із прочитаного тексту; за неповні усні відповіді на аудиторних заняттях; задовільне виконання письмових робіт (диктантів, перекладів, тестових завдань) і ставиться за знання базових питань теоретичного і практичного матеріалу з фонетики, лексики та граматики іноземної мови.</a:t>
            </a:r>
            <a:r>
              <a:rPr b="0" lang="uk-UA" sz="16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	</a:t>
            </a:r>
            <a:endParaRPr b="0" lang="uk-UA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endParaRPr b="0" lang="uk-UA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b="0" lang="uk-UA" sz="16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♦ </a:t>
            </a:r>
            <a:r>
              <a:rPr b="0" lang="uk-UA" sz="16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Оцінка </a:t>
            </a:r>
            <a:r>
              <a:rPr b="1" lang="uk-UA" sz="16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«незадовільно»</a:t>
            </a:r>
            <a:endParaRPr b="0" lang="uk-UA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b="0" lang="uk-UA" sz="16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Здобувач освіти отримує за незнання базового нового лексичного матеріалу; за граматично неправильний усний і письмовий переказ прочитаного тексту без мінімального застосування нових слів та виразів; за фонетично неправильне в загальному читання й неграмотний переклад уривку із прочитаного тексту; за неповні усні відповіді на аудиторних заняттях; незадовільне написання письмових робіт (диктантів, перекладів, тестових завдань) і ставиться за незнання базових питань теоретичного і практичного матеріалу з фонетики, лексики та граматики іноземної мови.</a:t>
            </a:r>
            <a:r>
              <a:rPr b="0" lang="uk-UA" sz="16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	</a:t>
            </a:r>
            <a:endParaRPr b="0" lang="uk-UA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Прямоугольник 2"/>
          <p:cNvSpPr/>
          <p:nvPr/>
        </p:nvSpPr>
        <p:spPr>
          <a:xfrm>
            <a:off x="180000" y="1206360"/>
            <a:ext cx="7377120" cy="684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lang="uk-UA" sz="18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Evans, V., Dooley, J. Career Paths: Business. Express Publishing, 2023.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0" lang="uk-UA" sz="18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Murphy, R., Corbett, M. English for Business Studies (3rd Edition). Cambridge University Press, 2019.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0" lang="uk-UA" sz="18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Cotton, D., Falvey, D., Kent, S. Market Leader (Pre-Intermediate – Advanced). Pearson Longman, 2019.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0" lang="uk-UA" sz="18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Kachur, I. V. Англійська мова для професійного спілкування у сфері бізнесу. Київ, 2019.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b="0" lang="uk-UA" sz="18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Hutchinson, T., Waters, A. English for Specific Purposes: A Learning-Centred Approach. Cambridge University Press, 2019.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endParaRPr b="0" lang="uk-UA" sz="1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07" name="TextBox 3"/>
          <p:cNvSpPr/>
          <p:nvPr/>
        </p:nvSpPr>
        <p:spPr>
          <a:xfrm>
            <a:off x="1763640" y="180000"/>
            <a:ext cx="4586400" cy="69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0" lang="uk-UA" sz="20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DejaVu Sans"/>
              </a:rPr>
              <a:t>ОСНОВНІ  ІНФОРМАЦІЙНІ </a:t>
            </a:r>
            <a:r>
              <a:rPr b="0" lang="uk-UA" sz="20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DejaVu Sans"/>
              </a:rPr>
              <a:t>ДЖЕРЕЛА:</a:t>
            </a:r>
            <a:endParaRPr b="0" lang="uk-UA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TextBox 1"/>
          <p:cNvSpPr/>
          <p:nvPr/>
        </p:nvSpPr>
        <p:spPr>
          <a:xfrm>
            <a:off x="1763640" y="180000"/>
            <a:ext cx="4586760" cy="69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0" lang="uk-UA" sz="20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DejaVu Sans"/>
              </a:rPr>
              <a:t>ДОПОМІЖНІ ІНФОРМАЦІЙНІ ДЖЕРЕЛА:</a:t>
            </a:r>
            <a:endParaRPr b="0" lang="uk-UA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09" name="TextBox 5"/>
          <p:cNvSpPr/>
          <p:nvPr/>
        </p:nvSpPr>
        <p:spPr>
          <a:xfrm>
            <a:off x="180000" y="1260000"/>
            <a:ext cx="7739280" cy="374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uk-UA" sz="20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DejaVu Sans"/>
              </a:rPr>
              <a:t>BBC Learning English [Електронний ресурс]. — Режим доступу: https://www.bbc.co.uk/learningenglish </a:t>
            </a:r>
            <a:endParaRPr b="0" lang="uk-UA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uk-UA" sz="20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DejaVu Sans"/>
              </a:rPr>
              <a:t>Coursera [Електронний ресурс]. — Режим доступу: </a:t>
            </a:r>
            <a:r>
              <a:rPr b="0" lang="uk-UA" sz="20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DejaVu Sans"/>
                <a:hlinkClick r:id="rId1"/>
              </a:rPr>
              <a:t>https://www.coursera.org</a:t>
            </a:r>
            <a:endParaRPr b="0" lang="uk-UA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uk-UA" sz="20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DejaVu Sans"/>
              </a:rPr>
              <a:t>edX [Електронний ресурс]. — Режим доступу: https://www.edx.org </a:t>
            </a:r>
            <a:endParaRPr b="0" lang="uk-UA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uk-UA" sz="20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DejaVu Sans"/>
              </a:rPr>
              <a:t>FutureLearn [Електронний ресурс]. — Режим доступу: https://www.futurelearn.com </a:t>
            </a:r>
            <a:endParaRPr b="0" lang="uk-UA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uk-UA" sz="20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DejaVu Sans"/>
              </a:rPr>
              <a:t>Udemy [Електронний ресурс]. — Режим доступу: https://www.udemy.com </a:t>
            </a:r>
            <a:endParaRPr b="0" lang="uk-UA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uk-UA" sz="20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DejaVu Sans"/>
              </a:rPr>
              <a:t>Cambridge Dictionary [Електронний ресурс]. — Режим доступу: https://dictionary.cambridge.org </a:t>
            </a:r>
            <a:endParaRPr b="0" lang="uk-UA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uk-UA" sz="20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DejaVu Sans"/>
              </a:rPr>
              <a:t>HubSpot Blog [Електронний ресурс]. — Режим доступу: https://blog.hubspot.com </a:t>
            </a:r>
            <a:endParaRPr b="0" lang="uk-UA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PlaceHolder 1"/>
          <p:cNvSpPr>
            <a:spLocks noGrp="1"/>
          </p:cNvSpPr>
          <p:nvPr>
            <p:ph type="title"/>
          </p:nvPr>
        </p:nvSpPr>
        <p:spPr>
          <a:xfrm>
            <a:off x="107640" y="260640"/>
            <a:ext cx="8224920" cy="279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algn="ctr">
              <a:buNone/>
            </a:pP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288" name="Таблица 3"/>
          <p:cNvGraphicFramePr/>
          <p:nvPr/>
        </p:nvGraphicFramePr>
        <p:xfrm>
          <a:off x="-360" y="0"/>
          <a:ext cx="9143280" cy="6890760"/>
        </p:xfrm>
        <a:graphic>
          <a:graphicData uri="http://schemas.openxmlformats.org/drawingml/2006/table">
            <a:tbl>
              <a:tblPr/>
              <a:tblGrid>
                <a:gridCol w="2342520"/>
                <a:gridCol w="3885480"/>
                <a:gridCol w="2915640"/>
              </a:tblGrid>
              <a:tr h="661680">
                <a:tc rowSpan="3">
                  <a:txBody>
                    <a:bodyPr anchor="t">
                      <a:noAutofit/>
                    </a:bodyPr>
                    <a:p>
                      <a:endParaRPr b="1" lang="uk-UA" sz="1800" strike="noStrike" u="none">
                        <a:solidFill>
                          <a:schemeClr val="lt1"/>
                        </a:solidFill>
                        <a:uFillTx/>
                        <a:latin typeface="Trebuchet MS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uFillTx/>
                          <a:latin typeface="Times New Roman"/>
                        </a:rPr>
                        <a:t>ГАЛУЗЬ ЗНАНЬ </a:t>
                      </a:r>
                      <a:endParaRPr b="0" lang="uk-UA" sz="1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uk-UA" sz="1800" strike="noStrike" u="none">
                          <a:solidFill>
                            <a:schemeClr val="lt1"/>
                          </a:solidFill>
                          <a:uFillTx/>
                          <a:latin typeface="Times New Roman"/>
                        </a:rPr>
                        <a:t>07 УПРАВЛІННЯ ТА АДМІНІСТРУВАННЯ</a:t>
                      </a:r>
                      <a:endParaRPr b="0" lang="uk-UA" sz="1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66168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1" lang="uk-UA" sz="18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Спеціальність</a:t>
                      </a:r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uk-UA" sz="18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076 ПІДПРИЄМНИЦТВО ТА ТОРГІВЛЯ</a:t>
                      </a:r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81612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1" lang="uk-UA" sz="18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Освітньо - професійна програма </a:t>
                      </a:r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uk-UA" sz="18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ПІДПРИЄМНИЦТВО, ТОРГІВЛЯ ТА БІРЖОВА ДІЯЛЬНІСТЬ</a:t>
                      </a:r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61680">
                <a:tc rowSpan="7">
                  <a:txBody>
                    <a:bodyPr anchor="t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b="1" lang="uk-UA" sz="17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ГОТЕЛЬНО-РЕСТОРАННОГО БІЗНЕСУ ТА ПІДПРИЄМНИЦТВА</a:t>
                      </a:r>
                      <a:endParaRPr b="0" lang="uk-UA" sz="17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1" lang="uk-UA" sz="18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Освітньо - професійний ступінь</a:t>
                      </a:r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uk-UA" sz="18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фаховий молодший бакалавр </a:t>
                      </a:r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6168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1" lang="uk-UA" sz="18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Статус освітнього компонента</a:t>
                      </a:r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uk-UA" sz="18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обов’язковий </a:t>
                      </a:r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8340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1" lang="uk-UA" sz="18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Мова викладання</a:t>
                      </a:r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1" lang="uk-UA" sz="18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Англійська, німецька</a:t>
                      </a:r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5720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1" lang="uk-UA" sz="18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Кількість кредитів ЄКТС</a:t>
                      </a:r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1" lang="uk-UA" sz="18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 </a:t>
                      </a:r>
                      <a:r>
                        <a:rPr b="1" lang="uk-UA" sz="18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3</a:t>
                      </a:r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6168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Розподіл за видами занять та годинами навчання </a:t>
                      </a:r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1" lang="uk-UA" sz="18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90</a:t>
                      </a:r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151272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1" lang="uk-UA" sz="18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аудиторні</a:t>
                      </a:r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1" lang="uk-UA" sz="18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лекційні</a:t>
                      </a:r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1" lang="uk-UA" sz="18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практичні</a:t>
                      </a:r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1" lang="uk-UA" sz="18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семінарські</a:t>
                      </a:r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1" lang="uk-UA" sz="18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самостійна робота</a:t>
                      </a:r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0" lang="uk-UA" sz="18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60</a:t>
                      </a:r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0" lang="uk-UA" sz="18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-</a:t>
                      </a:r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0" lang="uk-UA" sz="18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60</a:t>
                      </a:r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0" lang="uk-UA" sz="18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-</a:t>
                      </a:r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0" lang="uk-UA" sz="18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30</a:t>
                      </a:r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800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1" lang="uk-UA" sz="18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Форма підсумкового контролю </a:t>
                      </a:r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1" lang="uk-UA" sz="18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залік</a:t>
                      </a:r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289" name="Picture 2" descr=""/>
          <p:cNvPicPr/>
          <p:nvPr/>
        </p:nvPicPr>
        <p:blipFill>
          <a:blip r:embed="rId1"/>
          <a:stretch/>
        </p:blipFill>
        <p:spPr>
          <a:xfrm>
            <a:off x="251640" y="404640"/>
            <a:ext cx="1723680" cy="15778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Прямоугольник 3"/>
          <p:cNvSpPr/>
          <p:nvPr/>
        </p:nvSpPr>
        <p:spPr>
          <a:xfrm>
            <a:off x="288000" y="122760"/>
            <a:ext cx="6908040" cy="707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b="1" lang="uk-UA" sz="18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DejaVu Sans"/>
              </a:rPr>
              <a:t>Мета: </a:t>
            </a:r>
            <a:r>
              <a:rPr b="0" lang="uk-UA" sz="18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Метою вивчення навчальної дисципліни «Іноземна мова за професійним спрямуванням» є всебічний розвиток іншомовної комунікативної компетенції здобувачів освіти з урахуванням особливостей майбутньої професійної діяльності. Це передбачає формування і вдосконалення навичок усного та писемного мовлення, аудіювання і читання іноземною мовою в межах професійно орієнтованих тем, необхідних для ефективного спілкування в академічному, виробничому та міжкультурному середовищі. Особлива увага приділяється оволодінню фаховою термінологією, розвиткові мовленнєвих стратегій, які забезпечують успішну професійну комунікацію в типових ситуаціях, пов’язаних із майбутньою спеціальністю, а також формуванню навичок міжособистісного та міжкультурного взаєморозуміння.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b="1" lang="uk-UA" sz="18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Завдання:</a:t>
            </a:r>
            <a:r>
              <a:rPr b="0" lang="uk-UA" sz="18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формувати професійну іншомовну компетенцію шляхом оволодіння фаховим вокабуляром, спеціальною термінологією, а також мовних кліше необхідних в процесі професійної комунікації; розвивати пізнавальні та інтелектуальні здібності та застосувати здобуті навички у вирішенні різноманітних проблемних ситуацій в професійній та соціальній сферах; формувати іншомовну комунікативну компетенцію; ознайомити здобувачів освіти з культурою, історією та цінностями країни, мова якої вивчається; формувати навички читання, письма, аудіювання та говоріння іноземною мовою.</a:t>
            </a:r>
            <a:r>
              <a:rPr b="0" lang="uk-UA" sz="10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endParaRPr b="0" lang="uk-UA" sz="1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Прямоугольник 2"/>
          <p:cNvSpPr/>
          <p:nvPr/>
        </p:nvSpPr>
        <p:spPr>
          <a:xfrm>
            <a:off x="86400" y="57240"/>
            <a:ext cx="7255440" cy="694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 defTabSz="457200">
              <a:lnSpc>
                <a:spcPct val="100000"/>
              </a:lnSpc>
            </a:pPr>
            <a:r>
              <a:rPr b="1" lang="uk-UA" sz="18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DejaVu Sans"/>
              </a:rPr>
              <a:t>Програмні результати навчання: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b="1" lang="uk-UA" sz="1800" strike="noStrike" u="none">
                <a:solidFill>
                  <a:srgbClr val="3c1c6f"/>
                </a:solidFill>
                <a:uFillTx/>
                <a:latin typeface="Times New Roman"/>
                <a:ea typeface="Microsoft YaHei"/>
              </a:rPr>
              <a:t>РН3. </a:t>
            </a:r>
            <a:r>
              <a:rPr b="0" lang="uk-UA" sz="1800" strike="noStrike" u="none">
                <a:solidFill>
                  <a:srgbClr val="3c1c6f"/>
                </a:solidFill>
                <a:uFillTx/>
                <a:latin typeface="Times New Roman"/>
                <a:ea typeface="Microsoft YaHei"/>
              </a:rPr>
              <a:t>Володіти державною та іноземною мовами у професійній діяльності. 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b="1" lang="uk-UA" sz="1800" strike="noStrike" u="none">
                <a:solidFill>
                  <a:srgbClr val="3c1c6f"/>
                </a:solidFill>
                <a:uFillTx/>
                <a:latin typeface="Times New Roman"/>
                <a:ea typeface="Microsoft YaHei"/>
              </a:rPr>
              <a:t>РН5.  </a:t>
            </a:r>
            <a:r>
              <a:rPr b="0" lang="uk-UA" sz="1800" strike="noStrike" u="none">
                <a:solidFill>
                  <a:srgbClr val="3c1c6f"/>
                </a:solidFill>
                <a:uFillTx/>
                <a:latin typeface="Times New Roman"/>
                <a:ea typeface="Microsoft YaHei"/>
              </a:rPr>
              <a:t>Здійснювати пошук, самостійний відбір інформації з різних джерел у сфері підприємницької та торговельної діяльності.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b="1" lang="uk-UA" sz="18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DejaVu Sans"/>
              </a:rPr>
              <a:t>У результаті навчання здобувач освіти повинен отримати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b="1" lang="uk-UA" sz="18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DejaVu Sans"/>
              </a:rPr>
              <a:t>загальні компетентності: 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b="1" lang="uk-UA" sz="18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3К 3.</a:t>
            </a:r>
            <a:r>
              <a:rPr b="0" lang="uk-UA" sz="18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 Здатність застосовувати знання у практичних ситуаціях. 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b="1" lang="uk-UA" sz="18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3К5.</a:t>
            </a:r>
            <a:r>
              <a:rPr b="0" lang="uk-UA" sz="18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 Здатність спілкуватися іноземною мовою. 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b="1" lang="uk-UA" sz="18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ЗК7.</a:t>
            </a:r>
            <a:r>
              <a:rPr b="0" lang="uk-UA" sz="18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 Здатність до пошуку, оброблення та аналізу інформації з різних джерел. 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b="1" lang="uk-UA" sz="18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ЗК8.</a:t>
            </a:r>
            <a:r>
              <a:rPr b="0" lang="uk-UA" sz="18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 Здатність виявляти ініціативу та підприємливість. 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b="1" lang="uk-UA" sz="18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ЗК9.</a:t>
            </a:r>
            <a:r>
              <a:rPr b="0" lang="uk-UA" sz="18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 Здатність володіння навичками міжособистісної взаємодії, вміння працювати в команді, налагоджувати контакт з різними за віком, характером і статусом людьми. 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b="1" lang="uk-UA" sz="18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ЗК10.</a:t>
            </a:r>
            <a:r>
              <a:rPr b="0" lang="uk-UA" sz="18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 Здатність працювати самостійно та автономно. 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 algn="just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b="1" lang="uk-UA" sz="18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спеціальні компетентності: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 algn="just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b="1" lang="uk-UA" sz="18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СК13.</a:t>
            </a:r>
            <a:r>
              <a:rPr b="0" lang="uk-UA" sz="18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 Здатність здійснення науково-пошукової та дослідницької діяльності. 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 algn="just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b="1" lang="uk-UA" sz="18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СК16. </a:t>
            </a:r>
            <a:r>
              <a:rPr b="0" lang="uk-UA" sz="18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Здатність до професійного самовдосконалення, самоосвіти в умовах мінливого середовища та підвищення рівня кваліфікації відповідно до потреб ринку праці. 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2" name="Таблица 2"/>
          <p:cNvGraphicFramePr/>
          <p:nvPr/>
        </p:nvGraphicFramePr>
        <p:xfrm>
          <a:off x="251640" y="1556640"/>
          <a:ext cx="7056000" cy="4265640"/>
        </p:xfrm>
        <a:graphic>
          <a:graphicData uri="http://schemas.openxmlformats.org/drawingml/2006/table">
            <a:tbl>
              <a:tblPr/>
              <a:tblGrid>
                <a:gridCol w="538200"/>
                <a:gridCol w="5621400"/>
                <a:gridCol w="896760"/>
              </a:tblGrid>
              <a:tr h="360000">
                <a:tc gridSpan="3">
                  <a:txBody>
                    <a:bodyPr anchor="t">
                      <a:noAutofit/>
                    </a:bodyPr>
                    <a:p>
                      <a:endParaRPr b="1" lang="uk-UA" sz="2400" strike="noStrike" u="none">
                        <a:solidFill>
                          <a:srgbClr val="7030a0"/>
                        </a:solidFill>
                        <a:uFillTx/>
                        <a:latin typeface="Trebuchet MS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628560">
                <a:tc>
                  <a:txBody>
                    <a:bodyPr anchor="t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b="0" lang="uk-UA" sz="18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№ </a:t>
                      </a:r>
                      <a:r>
                        <a:rPr b="0" lang="uk-UA" sz="18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з/п</a:t>
                      </a:r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b="0" lang="uk-UA" sz="18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РОЗДІЛИ</a:t>
                      </a:r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b="0" lang="uk-UA" sz="18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К-ть годин</a:t>
                      </a:r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84840"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1" lang="uk-UA" sz="18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</a:t>
                      </a:r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just" defTabSz="4572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b="1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Розділ 1. Перехідно-підготовчий етап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just" defTabSz="4572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anchor="ctr">
                      <a:noAutofit/>
                    </a:bodyPr>
                    <a:p>
                      <a:pPr algn="ctr" defTabSz="457200">
                        <a:lnSpc>
                          <a:spcPct val="150000"/>
                        </a:lnSpc>
                        <a:spcAft>
                          <a:spcPts val="1001"/>
                        </a:spcAft>
                      </a:pPr>
                      <a:r>
                        <a:rPr b="1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16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84840"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1" lang="uk-UA" sz="18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2</a:t>
                      </a:r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just" defTabSz="4572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b="1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Розділ 2. Вступ до спеціальності. Моя майбутня професія.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just" defTabSz="4572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b="1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Times New Roman"/>
                        </a:rPr>
                        <a:t>28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84840"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1" lang="uk-UA" sz="18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3</a:t>
                      </a:r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just" defTabSz="4572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b="1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Розділ 3. Класифікація товарів. Види тари та упакування у різних відділах закладів продажу.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just" defTabSz="4572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b="1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Times New Roman"/>
                        </a:rPr>
                        <a:t>46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718200">
                <a:tc>
                  <a:txBody>
                    <a:bodyPr anchor="t">
                      <a:noAutofit/>
                    </a:bodyPr>
                    <a:p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uk-UA" sz="1800" strike="noStrike" u="none">
                          <a:solidFill>
                            <a:srgbClr val="3c1c6f"/>
                          </a:solidFill>
                          <a:uFillTx/>
                          <a:latin typeface="Times New Roman"/>
                        </a:rPr>
                        <a:t>РАЗОМ</a:t>
                      </a:r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b="1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Times New Roman"/>
                        </a:rPr>
                        <a:t>90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93" name="Прямоугольник 1"/>
          <p:cNvSpPr/>
          <p:nvPr/>
        </p:nvSpPr>
        <p:spPr>
          <a:xfrm>
            <a:off x="1494000" y="548640"/>
            <a:ext cx="4567320" cy="51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0" lang="uk-UA" sz="28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rebuchet MS"/>
                <a:ea typeface="DejaVu Sans"/>
              </a:rPr>
              <a:t>СТРУКТУРА КУРСУ</a:t>
            </a:r>
            <a:endParaRPr b="0" lang="uk-UA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4" name="Таблиця 7"/>
          <p:cNvGraphicFramePr/>
          <p:nvPr/>
        </p:nvGraphicFramePr>
        <p:xfrm>
          <a:off x="251640" y="344160"/>
          <a:ext cx="8028000" cy="6156720"/>
        </p:xfrm>
        <a:graphic>
          <a:graphicData uri="http://schemas.openxmlformats.org/drawingml/2006/table">
            <a:tbl>
              <a:tblPr/>
              <a:tblGrid>
                <a:gridCol w="1073880"/>
                <a:gridCol w="6954480"/>
              </a:tblGrid>
              <a:tr h="345960">
                <a:tc>
                  <a:txBody>
                    <a:bodyPr anchor="t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uk-UA" sz="18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</a:rPr>
                        <a:t>№ </a:t>
                      </a:r>
                      <a:r>
                        <a:rPr b="1" lang="uk-UA" sz="18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</a:rPr>
                        <a:t>з/п</a:t>
                      </a:r>
                      <a:endParaRPr b="0" lang="uk-UA" sz="1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b="0" lang="uk-UA" sz="18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</a:rPr>
                        <a:t>ТЕМА</a:t>
                      </a:r>
                      <a:endParaRPr b="0" lang="uk-UA" sz="1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42360">
                <a:tc>
                  <a:txBody>
                    <a:bodyPr anchor="t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Мовленнєвий етикет спілкування (привітання, прощання, знайомство).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2360">
                <a:tc>
                  <a:txBody>
                    <a:bodyPr anchor="t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2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Ділова телефонна розмова.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2360">
                <a:tc>
                  <a:txBody>
                    <a:bodyPr anchor="t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3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Microsoft YaHei"/>
                        </a:rPr>
                        <a:t>Влаштування на роботу. Співбесіда. Резюме.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2360">
                <a:tc>
                  <a:txBody>
                    <a:bodyPr anchor="t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4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Ділова подорож (літаком, поїздом). Орієнтування в чужому місті.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2360">
                <a:tc>
                  <a:txBody>
                    <a:bodyPr anchor="t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5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Вступ до спеціальності. Моя майбутня професія.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2360">
                <a:tc>
                  <a:txBody>
                    <a:bodyPr anchor="t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6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Гроші у нашому житті. Грошова одиниця України. </a:t>
                      </a:r>
                      <a:r>
                        <a:rPr b="0" lang="uk-UA" sz="1600" strike="noStrike" u="non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Microsoft YaHei"/>
                        </a:rPr>
                        <a:t>Грошові операції в банку.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2360">
                <a:tc>
                  <a:txBody>
                    <a:bodyPr anchor="t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7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Продаж. Види продажів.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2360">
                <a:tc>
                  <a:txBody>
                    <a:bodyPr anchor="t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8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Бренд. Цінності бренду.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2360">
                <a:tc>
                  <a:txBody>
                    <a:bodyPr anchor="t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9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Презентація товару.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2360">
                <a:tc>
                  <a:txBody>
                    <a:bodyPr anchor="t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10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Види та вибір оплати.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2360">
                <a:tc>
                  <a:txBody>
                    <a:bodyPr anchor="t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11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Акції та розпродаж.</a:t>
                      </a:r>
                      <a:r>
                        <a:rPr b="0" lang="uk-UA" sz="1600" strike="noStrike" u="non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Microsoft YaHei"/>
                        </a:rPr>
                        <a:t> Етика продажу.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2360">
                <a:tc>
                  <a:txBody>
                    <a:bodyPr anchor="t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12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Microsoft YaHei"/>
                        </a:rPr>
                        <a:t>Реклама по телебаченні,  в інтернеті, в пресі. Пресреліз.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2360">
                <a:tc>
                  <a:txBody>
                    <a:bodyPr anchor="t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13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Microsoft YaHei"/>
                        </a:rPr>
                        <a:t>Класифікація продовольчих товарів.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2360">
                <a:tc>
                  <a:txBody>
                    <a:bodyPr anchor="t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14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У супермаркеті. Види тари.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387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15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У пекарні.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387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16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У кондитерському відділі.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3402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17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У бакалійному відділі. 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  <p:sp>
        <p:nvSpPr>
          <p:cNvPr id="295" name="TextBox 8"/>
          <p:cNvSpPr/>
          <p:nvPr/>
        </p:nvSpPr>
        <p:spPr>
          <a:xfrm>
            <a:off x="1835640" y="-25200"/>
            <a:ext cx="458640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algn="l" pos="0"/>
              </a:tabLst>
            </a:pPr>
            <a:r>
              <a:rPr b="0" lang="uk-UA" sz="18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DejaVu Sans"/>
              </a:rPr>
              <a:t>ПРАКТИЧНІ ЗАНЯТТЯ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6" name="Таблиця 7"/>
          <p:cNvGraphicFramePr/>
          <p:nvPr/>
        </p:nvGraphicFramePr>
        <p:xfrm>
          <a:off x="395640" y="476640"/>
          <a:ext cx="7164000" cy="5784480"/>
        </p:xfrm>
        <a:graphic>
          <a:graphicData uri="http://schemas.openxmlformats.org/drawingml/2006/table">
            <a:tbl>
              <a:tblPr/>
              <a:tblGrid>
                <a:gridCol w="957960"/>
                <a:gridCol w="6206400"/>
              </a:tblGrid>
              <a:tr h="406440">
                <a:tc>
                  <a:txBody>
                    <a:bodyPr anchor="t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uk-UA" sz="18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</a:rPr>
                        <a:t>№ </a:t>
                      </a:r>
                      <a:r>
                        <a:rPr b="1" lang="uk-UA" sz="18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</a:rPr>
                        <a:t>з/п</a:t>
                      </a:r>
                      <a:endParaRPr b="0" lang="uk-UA" sz="1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b="0" lang="uk-UA" sz="18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</a:rPr>
                        <a:t>ТЕМА</a:t>
                      </a:r>
                      <a:endParaRPr b="0" lang="uk-UA" sz="1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402120">
                <a:tc>
                  <a:txBody>
                    <a:bodyPr anchor="t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18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У м’ясному відділі.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402120">
                <a:tc>
                  <a:txBody>
                    <a:bodyPr anchor="t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19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У ковбасному відділі.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402120">
                <a:tc>
                  <a:txBody>
                    <a:bodyPr anchor="t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20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У рибному відділі.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402120">
                <a:tc>
                  <a:txBody>
                    <a:bodyPr anchor="t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21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У молочному відділі.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402120">
                <a:tc>
                  <a:txBody>
                    <a:bodyPr anchor="t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22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В овочевому відділі.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409680">
                <a:tc>
                  <a:txBody>
                    <a:bodyPr anchor="t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23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Асортимент алкогольних та безалкогольних напоїв.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402120">
                <a:tc>
                  <a:txBody>
                    <a:bodyPr anchor="t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24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У торговому центрі.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402120">
                <a:tc>
                  <a:txBody>
                    <a:bodyPr anchor="t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25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Microsoft YaHei"/>
                        </a:rPr>
                        <a:t>У відділі готового одягу. Асортимент товарів. Покупки у відділі готового одягу.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402120">
                <a:tc>
                  <a:txBody>
                    <a:bodyPr anchor="t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26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У ювелірному магазині.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402120">
                <a:tc>
                  <a:txBody>
                    <a:bodyPr anchor="t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27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У відділі косметики.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402120">
                <a:tc>
                  <a:txBody>
                    <a:bodyPr anchor="t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28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У відділі парфумерії.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402120">
                <a:tc>
                  <a:txBody>
                    <a:bodyPr anchor="t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29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У відділі побутової техніки.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403920">
                <a:tc>
                  <a:txBody>
                    <a:bodyPr anchor="t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30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Контрольна робота.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  <p:sp>
        <p:nvSpPr>
          <p:cNvPr id="297" name="TextBox 8"/>
          <p:cNvSpPr/>
          <p:nvPr/>
        </p:nvSpPr>
        <p:spPr>
          <a:xfrm>
            <a:off x="1835640" y="-25200"/>
            <a:ext cx="458640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algn="l" pos="0"/>
              </a:tabLst>
            </a:pPr>
            <a:r>
              <a:rPr b="0" lang="uk-UA" sz="18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DejaVu Sans"/>
              </a:rPr>
              <a:t>ПРАКТИЧНІ ЗАНЯТТЯ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8" name="Таблиця 1"/>
          <p:cNvGraphicFramePr/>
          <p:nvPr/>
        </p:nvGraphicFramePr>
        <p:xfrm>
          <a:off x="298440" y="400320"/>
          <a:ext cx="7441200" cy="6223680"/>
        </p:xfrm>
        <a:graphic>
          <a:graphicData uri="http://schemas.openxmlformats.org/drawingml/2006/table">
            <a:tbl>
              <a:tblPr/>
              <a:tblGrid>
                <a:gridCol w="567360"/>
                <a:gridCol w="5928120"/>
                <a:gridCol w="946080"/>
              </a:tblGrid>
              <a:tr h="528480">
                <a:tc gridSpan="3">
                  <a:txBody>
                    <a:bodyPr anchor="t">
                      <a:noAutofit/>
                    </a:bodyPr>
                    <a:p>
                      <a:endParaRPr b="1" lang="uk-UA" sz="2400" strike="noStrike" u="none">
                        <a:solidFill>
                          <a:srgbClr val="7030a0"/>
                        </a:solidFill>
                        <a:uFillTx/>
                        <a:latin typeface="Trebuchet MS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746280">
                <a:tc>
                  <a:txBody>
                    <a:bodyPr anchor="t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b="0" lang="uk-UA" sz="18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№ </a:t>
                      </a:r>
                      <a:r>
                        <a:rPr b="0" lang="uk-UA" sz="18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з/п</a:t>
                      </a:r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b="0" lang="uk-UA" sz="18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К-ть годин</a:t>
                      </a:r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912960">
                <a:tc>
                  <a:txBody>
                    <a:bodyPr anchor="ctr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Мовленнєвий  етикет спілкування.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anchor="ctr">
                      <a:noAutofit/>
                    </a:bodyPr>
                    <a:p>
                      <a:pPr algn="ctr" defTabSz="457200">
                        <a:lnSpc>
                          <a:spcPct val="150000"/>
                        </a:lnSpc>
                        <a:spcAft>
                          <a:spcPts val="1001"/>
                        </a:spcAft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4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44760">
                <a:tc>
                  <a:txBody>
                    <a:bodyPr anchor="ctr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2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68400" rIns="684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Ділова телефонна розмова.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Times New Roman"/>
                        </a:rPr>
                        <a:t>4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510480">
                <a:tc>
                  <a:txBody>
                    <a:bodyPr anchor="ctr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3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Влаштування на роботу. Співбесіда при влаштуванні на роботу. Написання резюме. 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Times New Roman"/>
                        </a:rPr>
                        <a:t>4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10480">
                <a:tc>
                  <a:txBody>
                    <a:bodyPr anchor="ctr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4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68400" rIns="684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Ділова подорож (літаком, поїздом).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Times New Roman"/>
                        </a:rPr>
                        <a:t>2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510480">
                <a:tc>
                  <a:txBody>
                    <a:bodyPr anchor="ctr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5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Calibri"/>
                        </a:rPr>
                        <a:t>Орієнтування в чужому місті.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Times New Roman"/>
                        </a:rPr>
                        <a:t>2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10480">
                <a:tc>
                  <a:txBody>
                    <a:bodyPr anchor="t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6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68400" rIns="684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Calibri"/>
                        </a:rPr>
                        <a:t>Гроші у нашому житті. Грошова одиниця України. Грошові операції в банку.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Times New Roman"/>
                        </a:rPr>
                        <a:t>4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510480">
                <a:tc>
                  <a:txBody>
                    <a:bodyPr anchor="t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7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 lIns="68400" rIns="684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Бренд. 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Вплив бренду на ринок збуту.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Пресреліз.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Times New Roman"/>
                        </a:rPr>
                        <a:t>2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514800">
                <a:tc>
                  <a:txBody>
                    <a:bodyPr anchor="t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8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68400" rIns="684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Презентація товару.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Times New Roman"/>
                        </a:rPr>
                        <a:t>2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  <p:sp>
        <p:nvSpPr>
          <p:cNvPr id="299" name="TextBox 8"/>
          <p:cNvSpPr/>
          <p:nvPr/>
        </p:nvSpPr>
        <p:spPr>
          <a:xfrm>
            <a:off x="1556280" y="906120"/>
            <a:ext cx="458640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algn="l" pos="0"/>
              </a:tabLst>
            </a:pPr>
            <a:r>
              <a:rPr b="0" lang="uk-UA" sz="18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DejaVu Sans"/>
              </a:rPr>
              <a:t>САМОСТІЙНА РОБОТА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00" name="TextBox 2"/>
          <p:cNvSpPr/>
          <p:nvPr/>
        </p:nvSpPr>
        <p:spPr>
          <a:xfrm>
            <a:off x="576720" y="0"/>
            <a:ext cx="59000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0" lang="uk-UA" sz="1800" strike="noStrike" u="non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DejaVu Sans"/>
              </a:rPr>
              <a:t>САМОСТІЙНА РОБОТА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1" name="Таблиця 1"/>
          <p:cNvGraphicFramePr/>
          <p:nvPr/>
        </p:nvGraphicFramePr>
        <p:xfrm>
          <a:off x="256680" y="225360"/>
          <a:ext cx="7056000" cy="3994920"/>
        </p:xfrm>
        <a:graphic>
          <a:graphicData uri="http://schemas.openxmlformats.org/drawingml/2006/table">
            <a:tbl>
              <a:tblPr/>
              <a:tblGrid>
                <a:gridCol w="864000"/>
                <a:gridCol w="5295600"/>
                <a:gridCol w="896760"/>
              </a:tblGrid>
              <a:tr h="445320">
                <a:tc gridSpan="3">
                  <a:txBody>
                    <a:bodyPr anchor="t">
                      <a:noAutofit/>
                    </a:bodyPr>
                    <a:p>
                      <a:endParaRPr b="1" lang="uk-UA" sz="2400" strike="noStrike" u="none">
                        <a:solidFill>
                          <a:srgbClr val="7030a0"/>
                        </a:solidFill>
                        <a:uFillTx/>
                        <a:latin typeface="Trebuchet MS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597960">
                <a:tc>
                  <a:txBody>
                    <a:bodyPr anchor="t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b="0" lang="uk-UA" sz="18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№</a:t>
                      </a:r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b="0" lang="uk-UA" sz="18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 </a:t>
                      </a:r>
                      <a:r>
                        <a:rPr b="0" lang="uk-UA" sz="18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з/п</a:t>
                      </a:r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b="0" lang="uk-UA" sz="18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ТЕМИ</a:t>
                      </a:r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b="0" lang="uk-UA" sz="18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К-ть годин</a:t>
                      </a:r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983520">
                <a:tc>
                  <a:txBody>
                    <a:bodyPr anchor="ctr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9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Реклама по телебаченні, в інтернеті, в пресі. 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anchor="ctr">
                      <a:noAutofit/>
                    </a:bodyPr>
                    <a:p>
                      <a:pPr algn="ctr" defTabSz="457200">
                        <a:lnSpc>
                          <a:spcPct val="150000"/>
                        </a:lnSpc>
                        <a:spcAft>
                          <a:spcPts val="1001"/>
                        </a:spcAft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2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768960">
                <a:tc>
                  <a:txBody>
                    <a:bodyPr anchor="ctr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10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68400" rIns="684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Класифікація продовольчих товарів.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Times New Roman"/>
                        </a:rPr>
                        <a:t>2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768960">
                <a:tc>
                  <a:txBody>
                    <a:bodyPr anchor="ctr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11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У відділі готового одягу. Асортимент товарів.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marL="343080" indent="-343080" defTabSz="4572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b="0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Times New Roman"/>
                        </a:rPr>
                        <a:t>2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7760">
                <a:tc>
                  <a:txBody>
                    <a:bodyPr anchor="t">
                      <a:no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b="1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Разом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lIns="68400" rIns="68400" anchor="ctr">
                      <a:noAutofit/>
                    </a:bodyPr>
                    <a:p>
                      <a:endParaRPr b="0" lang="uk-UA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b="1" lang="uk-UA" sz="1600" strike="noStrike" u="non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Times New Roman"/>
                        </a:rPr>
                        <a:t>30 год.</a:t>
                      </a:r>
                      <a:endParaRPr b="0" lang="uk-UA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13.xml><?xml version="1.0" encoding="utf-8"?>
<a:theme xmlns:a="http://schemas.openxmlformats.org/drawingml/2006/main" xmlns:r="http://schemas.openxmlformats.org/officeDocument/2006/relationships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14.xml><?xml version="1.0" encoding="utf-8"?>
<a:theme xmlns:a="http://schemas.openxmlformats.org/drawingml/2006/main" xmlns:r="http://schemas.openxmlformats.org/officeDocument/2006/relationships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15.xml><?xml version="1.0" encoding="utf-8"?>
<a:theme xmlns:a="http://schemas.openxmlformats.org/drawingml/2006/main" xmlns:r="http://schemas.openxmlformats.org/officeDocument/2006/relationships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16.xml><?xml version="1.0" encoding="utf-8"?>
<a:theme xmlns:a="http://schemas.openxmlformats.org/drawingml/2006/main" xmlns:r="http://schemas.openxmlformats.org/officeDocument/2006/relationships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468</TotalTime>
  <Application>LibreOffice/24.8.0.3$Windows_X86_64 LibreOffice_project/0bdf1299c94fe897b119f97f3c613e9dca6be583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2024-02-06T17:10:51Z</dcterms:created>
  <dc:creator>Пользователь</dc:creator>
  <dc:description/>
  <dc:language>uk-UA</dc:language>
  <cp:lastModifiedBy/>
  <cp:lastPrinted>2025-06-11T12:28:56Z</cp:lastPrinted>
  <dcterms:modified xsi:type="dcterms:W3CDTF">2025-09-23T11:53:36Z</dcterms:modified>
  <cp:revision>69</cp:revision>
  <dc:subject/>
  <dc:title>ФІНАНСИ ПІДПРИЄМСТВ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Екран (4:3)</vt:lpwstr>
  </property>
  <property fmtid="{D5CDD505-2E9C-101B-9397-08002B2CF9AE}" pid="3" name="Slides">
    <vt:r8>14</vt:r8>
  </property>
</Properties>
</file>