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15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479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807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893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0290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0201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3532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7904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418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72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750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672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111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3799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074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441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89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642CF-2532-4A16-905B-88981C0563C8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48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1121" y="360608"/>
            <a:ext cx="9144000" cy="1223493"/>
          </a:xfrm>
          <a:blipFill>
            <a:blip r:embed="rId2"/>
            <a:tile tx="0" ty="0" sx="100000" sy="100000" flip="none" algn="tl"/>
          </a:blipFill>
          <a:ln>
            <a:solidFill>
              <a:srgbClr val="FF996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Інженерна</a:t>
            </a:r>
            <a:r>
              <a:rPr lang="uk-UA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графіка</a:t>
            </a:r>
            <a:endParaRPr lang="uk-UA" sz="7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Місце для вмісту 7"/>
          <p:cNvSpPr>
            <a:spLocks noGrp="1"/>
          </p:cNvSpPr>
          <p:nvPr>
            <p:ph type="subTitle" idx="1"/>
          </p:nvPr>
        </p:nvSpPr>
        <p:spPr>
          <a:xfrm>
            <a:off x="764147" y="1738649"/>
            <a:ext cx="6370749" cy="446896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endParaRPr lang="uk-UA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компонент «Інженерна графіка» за вибором 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здобувачів освітньо-професійного ступеня  «Фаховий молодший бакалавр»</a:t>
            </a:r>
          </a:p>
          <a:p>
            <a:pPr algn="just"/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пеціальності 181 «Харчові технології»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(ОПП «Виробництво хліба, кондитерських, макаронних виробів та харчоконцентратів)</a:t>
            </a:r>
            <a:endParaRPr lang="uk-UA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Викладач: Наталія БАРСЬКА</a:t>
            </a:r>
          </a:p>
          <a:p>
            <a:pPr algn="just"/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utoShape 2" descr="C:\Users\User\Desktop\image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4896" y="1738650"/>
            <a:ext cx="4687910" cy="446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319" y="245660"/>
            <a:ext cx="7710985" cy="60869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7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освітнього компонента: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семестр, загальна кількість годин – 90; аудиторних – 48 год кількість кредитів ЄКТС – 3. </a:t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освітнього компонента:</a:t>
            </a: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 здобувачам освіти знання, необхідні для виконання графічних документів та читання технічних креслень, а також побудови наочних зображень та схем.</a:t>
            </a:r>
            <a:b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забезпечення умов для вивчення основ сучасного виробництва.  </a:t>
            </a:r>
            <a:b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987" y="436728"/>
            <a:ext cx="3244258" cy="25384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115" y="3179929"/>
            <a:ext cx="3146129" cy="282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08479" y="261344"/>
            <a:ext cx="7151425" cy="58665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освітнього компонента</a:t>
            </a:r>
            <a:r>
              <a:rPr lang="uk-UA" sz="27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7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solidFill>
                  <a:srgbClr val="0037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7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послідовне вивчення студентами питань побудови контурів зображень; основи побудови зображень методом прямокутного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проєкціювання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виконання технічних креслень різного призначення, ескізів і технічних малюнків; основні відомості про будівельні та топографічні креслення, схеми</a:t>
            </a:r>
            <a:r>
              <a:rPr lang="uk-UA" sz="27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оволодіння методами складання та читання креслень.</a:t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вивчення та використання на практиці основних вимог стандартів та інших нормативних документів щодо виконання та оформлення креслень, користування довідниками, збірниками норм та правил.</a:t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навчити здобувачів освіти усвідомлено читати графічні матеріали, відтворювати образи предметів та аналізувати їх форму і конструкцію;</a:t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сформувати у студентів систему знань та вмінь, необхідних для виконання графічних документів; </a:t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сформувати у студентів якості, необхідні для проективної діяльності</a:t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забезпечити розвиток технічного мислення, пізнавальної активності, просторової уяви здобувачів освіти;</a:t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удосконалення навичок техніки виконання та оформлення креслень.</a:t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47" y="261344"/>
            <a:ext cx="3650211" cy="219610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87" y="3070414"/>
            <a:ext cx="3780431" cy="271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6604"/>
            <a:ext cx="8207359" cy="629161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 вивчення освітнього компонента здобувач освіти отримає </a:t>
            </a: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компетентності: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здатність реалізувати свої права і обов'язки як члена суспільства, усвідомлювати  цінності вільного демократичного суспільства та необхідність його розвитку, прав та свобод людини та громадянина в Україні. </a:t>
            </a:r>
            <a:b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компетентності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здатність системно відтворювати отриманні знання з освітнього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компонента; здатність оформляти креслення, будувати геометричні фігури і форми деталей, методи ортогональних проєкцій, аксонометричні проєкції, мати поняття про розрізи і перерізи і вміти їх будувати, читати і вміти оформляти будівельне креслення;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виконувати, оформляти і проєктувати технологічні лінії виробництва і цехи по виробництву хлібобулочних виробів, кондитерських, макаронних і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харчоконцентратів; вміти наносити розміри на будівельне креслення, знати шрифти, виконувати креслення в певному масштабі, знати типи ліній, будівельне позначення. </a:t>
            </a:r>
            <a:r>
              <a:rPr lang="uk-UA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endParaRPr lang="uk-UA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2114" y="2142698"/>
            <a:ext cx="2961564" cy="334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6837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342</TotalTime>
  <Words>56</Words>
  <Application>Microsoft Office PowerPoint</Application>
  <PresentationFormat>Широкий екран</PresentationFormat>
  <Paragraphs>15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Грань</vt:lpstr>
      <vt:lpstr>Інженерна графіка</vt:lpstr>
      <vt:lpstr>  Обсяг освітнього компонента: 5 семестр, загальна кількість годин – 90; аудиторних – 48 год кількість кредитів ЄКТС – 3.    Мета освітнього компонента: --дати здобувачам освіти знання, необхідні для виконання графічних документів та читання технічних креслень, а також побудови наочних зображень та схем. -- забезпечення умов для вивчення основ сучасного виробництва.    </vt:lpstr>
      <vt:lpstr>Основні завдання освітнього компонента:  - є послідовне вивчення студентами питань побудови контурів зображень; основи побудови зображень методом прямокутного проєкціювання; виконання технічних креслень різного призначення, ескізів і технічних малюнків; основні відомості про будівельні та топографічні креслення, схеми. -- оволодіння методами складання та читання креслень. -- вивчення та використання на практиці основних вимог стандартів та інших нормативних документів щодо виконання та оформлення креслень, користування довідниками, збірниками норм та правил. -- навчити здобувачів освіти усвідомлено читати графічні матеріали, відтворювати образи предметів та аналізувати їх форму і конструкцію; -- сформувати у студентів систему знань та вмінь, необхідних для виконання графічних документів;  -- сформувати у студентів якості, необхідні для проективної діяльності -- забезпечити розвиток технічного мислення, пізнавальної активності, просторової уяви здобувачів освіти; -- удосконалення навичок техніки виконання та оформлення креслень. </vt:lpstr>
      <vt:lpstr>В результаті вивчення освітнього компонента здобувач освіти отримає  загальні компетентності: це здатність реалізувати свої права і обов'язки як члена суспільства, усвідомлювати  цінності вільного демократичного суспільства та необхідність його розвитку, прав та свобод людини та громадянина в Україні.  спеціальні компетентності: здатність системно відтворювати отриманні знання з освітнього компонента; здатність оформляти креслення, будувати геометричні фігури і форми деталей, методи ортогональних проєкцій, аксонометричні проєкції, мати поняття про розрізи і перерізи і вміти їх будувати, читати і вміти оформляти будівельне креслення; здатність виконувати, оформляти і проєктувати технологічні лінії виробництва і цехи по виробництву хлібобулочних виробів, кондитерських, макаронних і харчоконцентратів; вміти наносити розміри на будівельне креслення, знати шрифти, виконувати креслення в певному масштабі, знати типи ліній, будівельне позначення.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 Тернопільський фаховий коледж харчових технологій і торгівлі</dc:title>
  <dc:creator>User</dc:creator>
  <cp:lastModifiedBy>admin</cp:lastModifiedBy>
  <cp:revision>23</cp:revision>
  <dcterms:created xsi:type="dcterms:W3CDTF">2023-03-04T15:09:36Z</dcterms:created>
  <dcterms:modified xsi:type="dcterms:W3CDTF">2023-03-07T09:58:10Z</dcterms:modified>
</cp:coreProperties>
</file>