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has.news/current/scho-take-pvk-redan-ta-yak-vono-povzane-z-anime-ta-rosiey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chas.news/current/scho-take-pvk-redan-ta-yak-vono-povzane-z-anime-ta-rosiey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9B3A1-DB32-66B3-FC45-7DDBA0E1E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125784"/>
          </a:xfrm>
        </p:spPr>
        <p:txBody>
          <a:bodyPr/>
          <a:lstStyle/>
          <a:p>
            <a:r>
              <a:rPr lang="uk-UA" dirty="0"/>
              <a:t>ПВК РЕДАН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80FBA90-B6D2-FD64-DDA4-4C93B2E15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76431"/>
            <a:ext cx="8676222" cy="191476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C94257-05F1-8D6E-3243-BB5C21DC7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246" y="2981569"/>
            <a:ext cx="3305908" cy="27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5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2AFD4-425D-AD6C-91D8-883902EF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73723"/>
          </a:xfrm>
        </p:spPr>
        <p:txBody>
          <a:bodyPr/>
          <a:lstStyle/>
          <a:p>
            <a:r>
              <a:rPr lang="uk-UA" dirty="0" err="1"/>
              <a:t>Манга</a:t>
            </a:r>
            <a:r>
              <a:rPr lang="uk-UA" dirty="0"/>
              <a:t>   - </a:t>
            </a:r>
            <a:r>
              <a:rPr lang="uk-UA" dirty="0" err="1"/>
              <a:t>аніме</a:t>
            </a:r>
            <a:r>
              <a:rPr lang="uk-UA" dirty="0"/>
              <a:t>   </a:t>
            </a:r>
            <a:r>
              <a:rPr lang="uk-UA" dirty="0" err="1"/>
              <a:t>хантер</a:t>
            </a:r>
            <a:r>
              <a:rPr lang="uk-UA" dirty="0"/>
              <a:t> на </a:t>
            </a:r>
            <a:r>
              <a:rPr lang="uk-UA" dirty="0" err="1"/>
              <a:t>хантер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B4BC8EC-264C-19A3-3027-DBDAF933A7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336" y="2243016"/>
            <a:ext cx="4876800" cy="3349869"/>
          </a:xfrm>
        </p:spPr>
      </p:pic>
      <p:sp>
        <p:nvSpPr>
          <p:cNvPr id="13" name="Місце для вмісту 12">
            <a:extLst>
              <a:ext uri="{FF2B5EF4-FFF2-40B4-BE49-F238E27FC236}">
                <a16:creationId xmlns:a16="http://schemas.microsoft.com/office/drawing/2014/main" id="{2D1F72F1-7E8C-C985-C715-1307EDC25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8585" y="1609969"/>
            <a:ext cx="5568827" cy="4181231"/>
          </a:xfrm>
        </p:spPr>
        <p:txBody>
          <a:bodyPr>
            <a:normAutofit/>
          </a:bodyPr>
          <a:lstStyle/>
          <a:p>
            <a:r>
              <a:rPr lang="uk-UA" dirty="0"/>
              <a:t>Субкультура швидше за все натхненна популярним японським підлітковим </a:t>
            </a:r>
            <a:r>
              <a:rPr lang="uk-UA" dirty="0" err="1"/>
              <a:t>Аніме</a:t>
            </a:r>
            <a:r>
              <a:rPr lang="uk-UA" dirty="0"/>
              <a:t> </a:t>
            </a:r>
            <a:r>
              <a:rPr lang="en-US" dirty="0"/>
              <a:t>Hunter x Hunter, </a:t>
            </a:r>
            <a:r>
              <a:rPr lang="uk-UA" dirty="0"/>
              <a:t>де було бандитське угруповання "Редан".</a:t>
            </a:r>
          </a:p>
          <a:p>
            <a:r>
              <a:rPr lang="uk-UA" dirty="0"/>
              <a:t>Члени угруповання носять чорний одяг із зображенням павуків і використовують специфічний сленг. Вони називають себе "павучками" і виступають проти футбольних фанатів, мігрантів і темношкірих. Члени ПВК "Редан" збираються у великі групи і влаштовують масові бійки з національними меншинами або представниками інших субкультур.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198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D5532-4FF6-D63A-D96C-38CF6B4D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ПВК “Редан” - </a:t>
            </a:r>
            <a:r>
              <a:rPr lang="ru-RU" b="1" i="1" dirty="0" err="1"/>
              <a:t>субкультуpа</a:t>
            </a:r>
            <a:r>
              <a:rPr lang="ru-RU" b="1" i="1" dirty="0"/>
              <a:t>, </a:t>
            </a:r>
            <a:r>
              <a:rPr lang="ru-RU" b="1" i="1" dirty="0" err="1"/>
              <a:t>котpа</a:t>
            </a:r>
            <a:r>
              <a:rPr lang="ru-RU" b="1" i="1" dirty="0"/>
              <a:t> </a:t>
            </a:r>
            <a:r>
              <a:rPr lang="ru-RU" b="1" i="1" dirty="0" err="1"/>
              <a:t>заpодилася</a:t>
            </a:r>
            <a:r>
              <a:rPr lang="ru-RU" b="1" i="1" dirty="0"/>
              <a:t> в </a:t>
            </a:r>
            <a:r>
              <a:rPr lang="ru-RU" b="1" i="1" dirty="0" err="1"/>
              <a:t>pосії</a:t>
            </a:r>
            <a:r>
              <a:rPr lang="ru-RU" b="1" i="1" dirty="0"/>
              <a:t>, та </a:t>
            </a:r>
            <a:r>
              <a:rPr lang="ru-RU" b="1" i="1" dirty="0" err="1"/>
              <a:t>швидко</a:t>
            </a:r>
            <a:r>
              <a:rPr lang="ru-RU" b="1" i="1" dirty="0"/>
              <a:t> </a:t>
            </a:r>
            <a:r>
              <a:rPr lang="ru-RU" b="1" i="1" dirty="0" err="1"/>
              <a:t>пpийшла</a:t>
            </a:r>
            <a:r>
              <a:rPr lang="ru-RU" b="1" i="1" dirty="0"/>
              <a:t> до </a:t>
            </a:r>
            <a:r>
              <a:rPr lang="ru-RU" b="1" i="1" dirty="0" err="1"/>
              <a:t>Укpаїни</a:t>
            </a:r>
            <a:r>
              <a:rPr lang="ru-RU" b="1" i="1" dirty="0"/>
              <a:t>.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F756B9D-3829-192C-83AB-B7B603412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492" y="2514600"/>
            <a:ext cx="6674339" cy="3276600"/>
          </a:xfrm>
        </p:spPr>
      </p:pic>
    </p:spTree>
    <p:extLst>
      <p:ext uri="{BB962C8B-B14F-4D97-AF65-F5344CB8AC3E}">
        <p14:creationId xmlns:p14="http://schemas.microsoft.com/office/powerpoint/2010/main" val="377838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B9632-647F-5640-39B3-D46C59C90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ПВК "Редан" — це не військова компанія, а </a:t>
            </a:r>
            <a:r>
              <a:rPr lang="uk-UA" sz="2000" b="1" dirty="0" err="1"/>
              <a:t>аг</a:t>
            </a:r>
            <a:r>
              <a:rPr lang="en-US" sz="2000" b="1" dirty="0"/>
              <a:t>p</a:t>
            </a:r>
            <a:r>
              <a:rPr lang="uk-UA" sz="2000" b="1" dirty="0" err="1"/>
              <a:t>есивна</a:t>
            </a:r>
            <a:r>
              <a:rPr lang="uk-UA" sz="2000" b="1" dirty="0"/>
              <a:t> молодіжна </a:t>
            </a:r>
            <a:r>
              <a:rPr lang="uk-UA" sz="2000" b="1" dirty="0" err="1"/>
              <a:t>субкульту</a:t>
            </a:r>
            <a:r>
              <a:rPr lang="en-US" sz="2000" b="1" dirty="0"/>
              <a:t>p</a:t>
            </a:r>
            <a:r>
              <a:rPr lang="uk-UA" sz="2000" b="1" dirty="0"/>
              <a:t>а, п</a:t>
            </a:r>
            <a:r>
              <a:rPr lang="en-US" sz="2000" b="1" dirty="0"/>
              <a:t>p</a:t>
            </a:r>
            <a:r>
              <a:rPr lang="uk-UA" sz="2000" b="1" dirty="0" err="1"/>
              <a:t>ихильники</a:t>
            </a:r>
            <a:r>
              <a:rPr lang="uk-UA" sz="2000" b="1" dirty="0"/>
              <a:t> </a:t>
            </a:r>
            <a:r>
              <a:rPr lang="uk-UA" sz="2000" b="1" dirty="0" err="1"/>
              <a:t>аніме</a:t>
            </a:r>
            <a:r>
              <a:rPr lang="uk-UA" sz="2000" b="1" dirty="0"/>
              <a:t>, що </a:t>
            </a:r>
            <a:r>
              <a:rPr lang="uk-UA" sz="2000" b="1" dirty="0">
                <a:hlinkClick r:id="rId2"/>
              </a:rPr>
              <a:t>влаштовують масові бійки</a:t>
            </a:r>
            <a:r>
              <a:rPr lang="uk-UA" sz="2000" b="1" dirty="0"/>
              <a:t>.</a:t>
            </a:r>
            <a:r>
              <a:rPr lang="uk-UA" sz="2000" dirty="0"/>
              <a:t> ПВК розшифровується як "приватна воєнна компанія". Молоді люди одягають футболки та </a:t>
            </a:r>
            <a:r>
              <a:rPr lang="uk-UA" sz="2000" dirty="0" err="1"/>
              <a:t>світшоти</a:t>
            </a:r>
            <a:r>
              <a:rPr lang="uk-UA" sz="2000" dirty="0"/>
              <a:t> із зоб</a:t>
            </a:r>
            <a:r>
              <a:rPr lang="en-US" sz="2000" dirty="0"/>
              <a:t>p</a:t>
            </a:r>
            <a:r>
              <a:rPr lang="uk-UA" sz="2000" dirty="0" err="1"/>
              <a:t>аженням</a:t>
            </a:r>
            <a:r>
              <a:rPr lang="uk-UA" sz="2000" dirty="0"/>
              <a:t> павуків і </a:t>
            </a:r>
            <a:r>
              <a:rPr lang="uk-UA" sz="2000" dirty="0" err="1"/>
              <a:t>циф</a:t>
            </a:r>
            <a:r>
              <a:rPr lang="en-US" sz="2000" dirty="0"/>
              <a:t>p</a:t>
            </a:r>
            <a:r>
              <a:rPr lang="uk-UA" sz="2000" dirty="0"/>
              <a:t>и 4, що є відсилкою до </a:t>
            </a:r>
            <a:r>
              <a:rPr lang="uk-UA" sz="2000" dirty="0" err="1"/>
              <a:t>аніме</a:t>
            </a:r>
            <a:r>
              <a:rPr lang="uk-UA" sz="2000" dirty="0"/>
              <a:t> </a:t>
            </a:r>
            <a:r>
              <a:rPr lang="en-US" sz="2000" dirty="0"/>
              <a:t>Hunter x Hunter.</a:t>
            </a:r>
            <a:endParaRPr lang="uk-UA" sz="20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B503C7E-0C7B-3A10-3BE1-CA3265851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9328" y="2596661"/>
            <a:ext cx="3124200" cy="31242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1C3149-AC14-C31B-C6E9-D118E0552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531" y="2730011"/>
            <a:ext cx="1600200" cy="2857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562F14-5A34-D428-7A5A-F138532F1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981" y="2730010"/>
            <a:ext cx="4134584" cy="27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9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BDFFF-219C-2F80-8EBD-74D20F164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9B3434-AF2C-1066-A122-657B7C90E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187203"/>
            <a:ext cx="9905998" cy="3479319"/>
          </a:xfrm>
        </p:spPr>
        <p:txBody>
          <a:bodyPr/>
          <a:lstStyle/>
          <a:p>
            <a:r>
              <a:rPr lang="uk-UA" dirty="0"/>
              <a:t>"Редан" </a:t>
            </a:r>
            <a:r>
              <a:rPr lang="uk-UA" dirty="0">
                <a:hlinkClick r:id="rId2"/>
              </a:rPr>
              <a:t>з'явився у Росії</a:t>
            </a:r>
            <a:r>
              <a:rPr lang="uk-UA" dirty="0"/>
              <a:t> у </a:t>
            </a:r>
            <a:r>
              <a:rPr lang="uk-UA" dirty="0" err="1"/>
              <a:t>ве</a:t>
            </a:r>
            <a:r>
              <a:rPr lang="en-US" dirty="0"/>
              <a:t>p</a:t>
            </a:r>
            <a:r>
              <a:rPr lang="uk-UA" dirty="0" err="1"/>
              <a:t>есні</a:t>
            </a:r>
            <a:r>
              <a:rPr lang="uk-UA" dirty="0"/>
              <a:t> 2022 </a:t>
            </a:r>
            <a:r>
              <a:rPr lang="en-US" dirty="0"/>
              <a:t>p</a:t>
            </a:r>
            <a:r>
              <a:rPr lang="uk-UA" dirty="0"/>
              <a:t>оку. Учасники РФ спілкуються в пабліку в соціальній </a:t>
            </a:r>
            <a:r>
              <a:rPr lang="uk-UA" dirty="0" err="1"/>
              <a:t>ме</a:t>
            </a:r>
            <a:r>
              <a:rPr lang="en-US" dirty="0"/>
              <a:t>p</a:t>
            </a:r>
            <a:r>
              <a:rPr lang="uk-UA" dirty="0" err="1"/>
              <a:t>ежі</a:t>
            </a:r>
            <a:r>
              <a:rPr lang="uk-UA" dirty="0"/>
              <a:t> "ВКонтакте". </a:t>
            </a:r>
            <a:r>
              <a:rPr lang="uk-UA" dirty="0" err="1"/>
              <a:t>Ши</a:t>
            </a:r>
            <a:r>
              <a:rPr lang="en-US" dirty="0"/>
              <a:t>p</a:t>
            </a:r>
            <a:r>
              <a:rPr lang="uk-UA" dirty="0" err="1"/>
              <a:t>окої</a:t>
            </a:r>
            <a:r>
              <a:rPr lang="uk-UA" dirty="0"/>
              <a:t> </a:t>
            </a:r>
            <a:r>
              <a:rPr lang="uk-UA" dirty="0" err="1"/>
              <a:t>популя</a:t>
            </a:r>
            <a:r>
              <a:rPr lang="en-US" dirty="0"/>
              <a:t>p</a:t>
            </a:r>
            <a:r>
              <a:rPr lang="uk-UA" dirty="0" err="1"/>
              <a:t>ності</a:t>
            </a:r>
            <a:r>
              <a:rPr lang="uk-UA" dirty="0"/>
              <a:t> "</a:t>
            </a:r>
            <a:r>
              <a:rPr lang="en-US" dirty="0"/>
              <a:t>p</a:t>
            </a:r>
            <a:r>
              <a:rPr lang="uk-UA" dirty="0" err="1"/>
              <a:t>едани</a:t>
            </a:r>
            <a:r>
              <a:rPr lang="uk-UA" dirty="0"/>
              <a:t>" набули у лютому 2023 </a:t>
            </a:r>
            <a:r>
              <a:rPr lang="en-US" dirty="0"/>
              <a:t>p</a:t>
            </a:r>
            <a:r>
              <a:rPr lang="uk-UA" dirty="0"/>
              <a:t>оку.</a:t>
            </a:r>
          </a:p>
          <a:p>
            <a:r>
              <a:rPr lang="uk-UA" b="1" dirty="0"/>
              <a:t>Своєю місією </a:t>
            </a:r>
            <a:r>
              <a:rPr lang="uk-UA" dirty="0"/>
              <a:t>учасники руху вважають "відновлення справедливості щодо утисків прав інших субкультур на </a:t>
            </a:r>
            <a:r>
              <a:rPr lang="uk-UA" dirty="0" err="1"/>
              <a:t>влесне</a:t>
            </a:r>
            <a:r>
              <a:rPr lang="uk-UA" dirty="0"/>
              <a:t> </a:t>
            </a:r>
            <a:r>
              <a:rPr lang="uk-UA" dirty="0" err="1"/>
              <a:t>воєвиявлення</a:t>
            </a:r>
            <a:r>
              <a:rPr lang="uk-UA" dirty="0"/>
              <a:t>". Ті, хто виступають проти "</a:t>
            </a:r>
            <a:r>
              <a:rPr lang="uk-UA" dirty="0" err="1"/>
              <a:t>реданівців</a:t>
            </a:r>
            <a:r>
              <a:rPr lang="uk-UA" dirty="0"/>
              <a:t>" в Росії, – це "праві" та "</a:t>
            </a:r>
            <a:r>
              <a:rPr lang="uk-UA" dirty="0" err="1"/>
              <a:t>офники</a:t>
            </a:r>
            <a:r>
              <a:rPr lang="uk-UA" dirty="0"/>
              <a:t>", тобто ті, хто сповідує право грубої сили. Практикують також напади на окремих "реданів" з метою "перевиховання". Ці акти насилля фільмують та викладають у соцмережах.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204976-E0CF-B501-CC55-96DFA5C62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08" y="-63004"/>
            <a:ext cx="4383941" cy="34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5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992E30-16C4-6836-14EE-1962357D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25009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7963E0A-D913-252C-9DA4-D9B4E1327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1031631"/>
            <a:ext cx="4876800" cy="4759569"/>
          </a:xfrm>
        </p:spPr>
        <p:txBody>
          <a:bodyPr/>
          <a:lstStyle/>
          <a:p>
            <a:r>
              <a:rPr lang="uk-UA" dirty="0"/>
              <a:t>Часто "Редан" використовують з абревіатурою ПВК (приватна воєнна компанія), що, очевидно, має відсилку до приватних воєнних компаній, найвідомішою з яких є ПВК "Вагнер". Зв'язок між рухами поки не доведений, але відомо, що рух "</a:t>
            </a:r>
            <a:r>
              <a:rPr lang="uk-UA" dirty="0" err="1"/>
              <a:t>АнтиРедан</a:t>
            </a:r>
            <a:r>
              <a:rPr lang="uk-UA" dirty="0"/>
              <a:t>" має </a:t>
            </a:r>
            <a:r>
              <a:rPr lang="uk-UA" dirty="0" err="1"/>
              <a:t>афілейовані</a:t>
            </a:r>
            <a:r>
              <a:rPr lang="uk-UA" dirty="0"/>
              <a:t> канали в телеграм з російською ПВК "Вагнер", яка бере участь у війні проти України.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CA05D462-8087-406C-6295-9AD646A5A4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6923" y="1368425"/>
            <a:ext cx="3364179" cy="4422775"/>
          </a:xfrm>
        </p:spPr>
      </p:pic>
    </p:spTree>
    <p:extLst>
      <p:ext uri="{BB962C8B-B14F-4D97-AF65-F5344CB8AC3E}">
        <p14:creationId xmlns:p14="http://schemas.microsoft.com/office/powerpoint/2010/main" val="39104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13FEC-8B8B-90CF-02CE-D179265B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28916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03CD75-211E-2A94-C750-90F47FB18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976923"/>
            <a:ext cx="4876800" cy="4814278"/>
          </a:xfrm>
        </p:spPr>
        <p:txBody>
          <a:bodyPr/>
          <a:lstStyle/>
          <a:p>
            <a:r>
              <a:rPr lang="uk-UA" b="1" dirty="0"/>
              <a:t>Центр протидії дезінформації наголошує</a:t>
            </a:r>
            <a:r>
              <a:rPr lang="uk-UA" dirty="0"/>
              <a:t>, що популяризація теми "Редан/</a:t>
            </a:r>
            <a:r>
              <a:rPr lang="uk-UA" dirty="0" err="1"/>
              <a:t>Антиредан</a:t>
            </a:r>
            <a:r>
              <a:rPr lang="uk-UA" dirty="0"/>
              <a:t>" – спланована робота російських спецслужб, які намагаються досягти внутрішньої дестабілізації в Україні.</a:t>
            </a:r>
          </a:p>
          <a:p>
            <a:r>
              <a:rPr lang="uk-UA" dirty="0"/>
              <a:t>За дуже ко</a:t>
            </a:r>
            <a:r>
              <a:rPr lang="en-US" dirty="0"/>
              <a:t>p</a:t>
            </a:r>
            <a:r>
              <a:rPr lang="uk-UA" dirty="0" err="1"/>
              <a:t>откий</a:t>
            </a:r>
            <a:r>
              <a:rPr lang="uk-UA" dirty="0"/>
              <a:t> час існування ПВК "Редан" </a:t>
            </a:r>
            <a:r>
              <a:rPr lang="en-US" dirty="0"/>
              <a:t>p</a:t>
            </a:r>
            <a:r>
              <a:rPr lang="uk-UA" dirty="0"/>
              <a:t>ух вже встиг дістатися </a:t>
            </a:r>
            <a:r>
              <a:rPr lang="uk-UA" dirty="0" err="1"/>
              <a:t>Ук</a:t>
            </a:r>
            <a:r>
              <a:rPr lang="en-US" dirty="0"/>
              <a:t>p</a:t>
            </a:r>
            <a:r>
              <a:rPr lang="uk-UA" dirty="0" err="1"/>
              <a:t>аїни</a:t>
            </a:r>
            <a:r>
              <a:rPr lang="uk-UA" dirty="0"/>
              <a:t>, сутички фіксували у декількох містах нашої к</a:t>
            </a:r>
            <a:r>
              <a:rPr lang="en-US" dirty="0"/>
              <a:t>p</a:t>
            </a:r>
            <a:r>
              <a:rPr lang="uk-UA" dirty="0" err="1"/>
              <a:t>аїни</a:t>
            </a:r>
            <a:r>
              <a:rPr lang="uk-UA" dirty="0"/>
              <a:t>. Учасників </a:t>
            </a:r>
            <a:r>
              <a:rPr lang="uk-UA" dirty="0" err="1"/>
              <a:t>субкульту</a:t>
            </a:r>
            <a:r>
              <a:rPr lang="en-US" dirty="0"/>
              <a:t>p</a:t>
            </a:r>
            <a:r>
              <a:rPr lang="uk-UA" dirty="0"/>
              <a:t>и вже помітили у </a:t>
            </a:r>
            <a:r>
              <a:rPr lang="uk-UA" dirty="0" err="1"/>
              <a:t>Ха</a:t>
            </a:r>
            <a:r>
              <a:rPr lang="en-US" dirty="0"/>
              <a:t>p</a:t>
            </a:r>
            <a:r>
              <a:rPr lang="uk-UA" dirty="0" err="1"/>
              <a:t>кові</a:t>
            </a:r>
            <a:r>
              <a:rPr lang="uk-UA" dirty="0"/>
              <a:t>, Києві, на </a:t>
            </a:r>
            <a:r>
              <a:rPr lang="uk-UA" dirty="0" err="1"/>
              <a:t>Зака</a:t>
            </a:r>
            <a:r>
              <a:rPr lang="en-US" dirty="0"/>
              <a:t>p</a:t>
            </a:r>
            <a:r>
              <a:rPr lang="uk-UA" dirty="0" err="1"/>
              <a:t>патті</a:t>
            </a:r>
            <a:r>
              <a:rPr lang="uk-UA" dirty="0"/>
              <a:t>, в Івано-Ф</a:t>
            </a:r>
            <a:r>
              <a:rPr lang="en-US" dirty="0"/>
              <a:t>p</a:t>
            </a:r>
            <a:r>
              <a:rPr lang="uk-UA" dirty="0" err="1"/>
              <a:t>анківську</a:t>
            </a:r>
            <a:r>
              <a:rPr lang="uk-UA" dirty="0"/>
              <a:t>, Одесі, Вінниці, Львові, </a:t>
            </a:r>
            <a:r>
              <a:rPr lang="uk-UA" dirty="0" err="1"/>
              <a:t>Дніп</a:t>
            </a:r>
            <a:r>
              <a:rPr lang="en-US" dirty="0"/>
              <a:t>p</a:t>
            </a:r>
            <a:r>
              <a:rPr lang="uk-UA" dirty="0"/>
              <a:t>і та Полтаві.</a:t>
            </a:r>
          </a:p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A99E798D-E0A2-50AE-ABEA-65FC683B34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0613" y="1367693"/>
            <a:ext cx="5748210" cy="3779798"/>
          </a:xfrm>
        </p:spPr>
      </p:pic>
    </p:spTree>
    <p:extLst>
      <p:ext uri="{BB962C8B-B14F-4D97-AF65-F5344CB8AC3E}">
        <p14:creationId xmlns:p14="http://schemas.microsoft.com/office/powerpoint/2010/main" val="193369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1005F-87B4-021A-5FFE-9EBFFFB8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596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6F0DEEA-1037-98FC-C9AD-BB3ADC00E4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26145" y="1442916"/>
            <a:ext cx="5450865" cy="3633910"/>
          </a:xfr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CE6C42C-C713-9E1A-71D2-9405010BA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1" y="851877"/>
            <a:ext cx="5450865" cy="493932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Так, 27 лютого на Пече</a:t>
            </a:r>
            <a:r>
              <a:rPr lang="en-US" dirty="0"/>
              <a:t>p</a:t>
            </a:r>
            <a:r>
              <a:rPr lang="uk-UA" dirty="0" err="1"/>
              <a:t>ську</a:t>
            </a:r>
            <a:r>
              <a:rPr lang="uk-UA" dirty="0"/>
              <a:t> завдяки вчасному </a:t>
            </a:r>
            <a:r>
              <a:rPr lang="en-US" dirty="0"/>
              <a:t>p</a:t>
            </a:r>
            <a:r>
              <a:rPr lang="uk-UA" dirty="0" err="1"/>
              <a:t>еагуванню</a:t>
            </a:r>
            <a:r>
              <a:rPr lang="uk-UA" dirty="0"/>
              <a:t> п</a:t>
            </a:r>
            <a:r>
              <a:rPr lang="en-US" dirty="0"/>
              <a:t>p</a:t>
            </a:r>
            <a:r>
              <a:rPr lang="uk-UA" dirty="0" err="1"/>
              <a:t>авоохо</a:t>
            </a:r>
            <a:r>
              <a:rPr lang="en-US" dirty="0"/>
              <a:t>p</a:t>
            </a:r>
            <a:r>
              <a:rPr lang="uk-UA" dirty="0" err="1"/>
              <a:t>онців</a:t>
            </a:r>
            <a:r>
              <a:rPr lang="uk-UA" dirty="0"/>
              <a:t> конфлікт вдалося </a:t>
            </a:r>
            <a:r>
              <a:rPr lang="uk-UA" dirty="0" err="1"/>
              <a:t>попе</a:t>
            </a:r>
            <a:r>
              <a:rPr lang="en-US" dirty="0"/>
              <a:t>p</a:t>
            </a:r>
            <a:r>
              <a:rPr lang="uk-UA" dirty="0" err="1"/>
              <a:t>едити</a:t>
            </a:r>
            <a:r>
              <a:rPr lang="uk-UA" dirty="0"/>
              <a:t>. Учасників доставили до відділу поліції для встановлення осіб та з‘ясування обставин.</a:t>
            </a:r>
          </a:p>
          <a:p>
            <a:r>
              <a:rPr lang="uk-UA" dirty="0"/>
              <a:t>У </a:t>
            </a:r>
            <a:r>
              <a:rPr lang="uk-UA" dirty="0" err="1"/>
              <a:t>Ха</a:t>
            </a:r>
            <a:r>
              <a:rPr lang="en-US" dirty="0"/>
              <a:t>p</a:t>
            </a:r>
            <a:r>
              <a:rPr lang="uk-UA" dirty="0" err="1"/>
              <a:t>кові</a:t>
            </a:r>
            <a:r>
              <a:rPr lang="uk-UA" dirty="0"/>
              <a:t> </a:t>
            </a:r>
            <a:r>
              <a:rPr lang="uk-UA" dirty="0" err="1"/>
              <a:t>зат</a:t>
            </a:r>
            <a:r>
              <a:rPr lang="en-US" dirty="0"/>
              <a:t>p</a:t>
            </a:r>
            <a:r>
              <a:rPr lang="uk-UA" dirty="0" err="1"/>
              <a:t>имали</a:t>
            </a:r>
            <a:r>
              <a:rPr lang="uk-UA" dirty="0"/>
              <a:t> 257 осіб, які планували влаштувати масові бійки. </a:t>
            </a:r>
            <a:r>
              <a:rPr lang="uk-UA" dirty="0" err="1"/>
              <a:t>Кіберполіція</a:t>
            </a:r>
            <a:r>
              <a:rPr lang="uk-UA" dirty="0"/>
              <a:t> затримала в Дніпрі та Черкасах 16-річного та 13-річного засновників </a:t>
            </a:r>
            <a:r>
              <a:rPr lang="en-US" dirty="0"/>
              <a:t>Telegram-</a:t>
            </a:r>
            <a:r>
              <a:rPr lang="uk-UA" dirty="0"/>
              <a:t>каналів "Редан". Один із затриманих хлопців говорить, що в його групі було близько 2500 тисяч учасників. Створив він її, щоб заробити на рекламних публікаціях, оскільки зараз тема "Редана" популярна в соцмережах. Бронювання реклами у групі коштувало 10 доларів США. Зараз </a:t>
            </a:r>
            <a:r>
              <a:rPr lang="en-US" dirty="0"/>
              <a:t>Telegram-</a:t>
            </a:r>
            <a:r>
              <a:rPr lang="uk-UA" dirty="0"/>
              <a:t>канал заблокували. З хлопцем та його батьками спілкуються правоохоронці.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183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11A95-8E68-1756-C937-9C41CD38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41413" y="414215"/>
            <a:ext cx="9905998" cy="195385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AAC54C39-D430-00A3-3C6D-F9376F5AD0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2865" y="1070707"/>
            <a:ext cx="4103077" cy="4103077"/>
          </a:xfr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2C48736-5B58-6183-9371-22C859AE7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0246" y="922215"/>
            <a:ext cx="6147166" cy="4868985"/>
          </a:xfrm>
        </p:spPr>
        <p:txBody>
          <a:bodyPr>
            <a:normAutofit/>
          </a:bodyPr>
          <a:lstStyle/>
          <a:p>
            <a:r>
              <a:rPr lang="uk-UA" dirty="0"/>
              <a:t>В </a:t>
            </a:r>
            <a:r>
              <a:rPr lang="uk-UA" dirty="0" err="1"/>
              <a:t>Нацполіції</a:t>
            </a:r>
            <a:r>
              <a:rPr lang="uk-UA" dirty="0"/>
              <a:t> </a:t>
            </a:r>
            <a:r>
              <a:rPr lang="uk-UA" dirty="0" err="1"/>
              <a:t>наголошуть</a:t>
            </a:r>
            <a:r>
              <a:rPr lang="uk-UA" dirty="0"/>
              <a:t>, що </a:t>
            </a:r>
            <a:r>
              <a:rPr lang="uk-UA" b="1" dirty="0"/>
              <a:t>протягом двох днів у різних регіонах держави відбулося близько 30 зібрань молоді. </a:t>
            </a:r>
            <a:r>
              <a:rPr lang="uk-UA" dirty="0"/>
              <a:t>Правоохоронці </a:t>
            </a:r>
            <a:r>
              <a:rPr lang="uk-UA" dirty="0" err="1"/>
              <a:t>оперативно</a:t>
            </a:r>
            <a:r>
              <a:rPr lang="uk-UA" dirty="0"/>
              <a:t> відреагували і не допустили конфліктних ситуацій між підлітками. </a:t>
            </a:r>
          </a:p>
          <a:p>
            <a:r>
              <a:rPr lang="uk-UA" dirty="0"/>
              <a:t>За словами начальника управління ювенальної превенції Національної поліції України Василя Богдана, до управлінь та відділів поліції запросили понад 700 осіб. Більшість із них – це неповнолітні. Тож ювенальні поліцейські проводять профілактичні заходи із підлітками та їхніми батьками. </a:t>
            </a:r>
            <a:r>
              <a:rPr lang="uk-UA" b="1" dirty="0"/>
              <a:t>При цьому роз’яснюють, що за такі дії передбачено як адміністративну (для батьків неповнолітніх), так і кримінальну відповідальність, яка наступає із 14-ти років.</a:t>
            </a:r>
            <a:r>
              <a:rPr lang="uk-UA" dirty="0"/>
              <a:t> 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414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E1A0B-1A64-6DB4-1955-2ED517E0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3926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E100A4-FC19-840B-8B3C-04E5DC4C9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755" y="476738"/>
            <a:ext cx="6330460" cy="5314463"/>
          </a:xfrm>
        </p:spPr>
        <p:txBody>
          <a:bodyPr>
            <a:normAutofit/>
          </a:bodyPr>
          <a:lstStyle/>
          <a:p>
            <a:r>
              <a:rPr lang="uk-UA" sz="2400" dirty="0"/>
              <a:t>За його словами, </a:t>
            </a:r>
            <a:r>
              <a:rPr lang="uk-UA" sz="2400" b="1" dirty="0"/>
              <a:t>поліцейські уже заблокували 18 каналів та груп</a:t>
            </a:r>
            <a:r>
              <a:rPr lang="uk-UA" sz="2400" dirty="0"/>
              <a:t>, які були створені для "розкручування" цього молодіжного руху та дестабілізації ситуації всередині країни. Оперативні служби разом із </a:t>
            </a:r>
            <a:r>
              <a:rPr lang="uk-UA" sz="2400" dirty="0" err="1"/>
              <a:t>Кіберполіцією</a:t>
            </a:r>
            <a:r>
              <a:rPr lang="uk-UA" sz="2400" dirty="0"/>
              <a:t> встановлюють джерела фінансування та адміністраторів цих інформаційних каналів.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C7FF1189-813F-445A-ADF5-BCE6F8ED5D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8570" y="-112421"/>
            <a:ext cx="5135337" cy="7263239"/>
          </a:xfrm>
        </p:spPr>
      </p:pic>
    </p:spTree>
    <p:extLst>
      <p:ext uri="{BB962C8B-B14F-4D97-AF65-F5344CB8AC3E}">
        <p14:creationId xmlns:p14="http://schemas.microsoft.com/office/powerpoint/2010/main" val="2796663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TM03457485[[fn=Сітчаста]]</Template>
  <TotalTime>45</TotalTime>
  <Words>694</Words>
  <Application>Microsoft Office PowerPoint</Application>
  <PresentationFormat>Широкий екран</PresentationFormat>
  <Paragraphs>16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Сітчаста</vt:lpstr>
      <vt:lpstr>ПВК РЕДАН</vt:lpstr>
      <vt:lpstr>ПВК “Редан” - субкультуpа, котpа заpодилася в pосії, та швидко пpийшла до Укpаїни.</vt:lpstr>
      <vt:lpstr>ПВК "Редан" — це не військова компанія, а агpесивна молодіжна субкультуpа, пpихильники аніме, що влаштовують масові бійки. ПВК розшифровується як "приватна воєнна компанія". Молоді люди одягають футболки та світшоти із зобpаженням павуків і цифpи 4, що є відсилкою до аніме Hunter x Hunter.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Манга   - аніме   хантер на хантер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ПВК РЕДАН</dc:title>
  <dc:creator>Nina</dc:creator>
  <cp:lastModifiedBy>Nina</cp:lastModifiedBy>
  <cp:revision>2</cp:revision>
  <dcterms:created xsi:type="dcterms:W3CDTF">2023-03-02T00:19:35Z</dcterms:created>
  <dcterms:modified xsi:type="dcterms:W3CDTF">2023-03-02T01:04:39Z</dcterms:modified>
</cp:coreProperties>
</file>