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58" r:id="rId5"/>
    <p:sldId id="264" r:id="rId6"/>
    <p:sldId id="260" r:id="rId7"/>
    <p:sldId id="261" r:id="rId8"/>
    <p:sldId id="265" r:id="rId9"/>
    <p:sldId id="267" r:id="rId10"/>
    <p:sldId id="268" r:id="rId11"/>
    <p:sldId id="269" r:id="rId12"/>
    <p:sldId id="270" r:id="rId13"/>
    <p:sldId id="266" r:id="rId14"/>
    <p:sldId id="271" r:id="rId15"/>
    <p:sldId id="272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FA62-FB48-485C-805B-A777D9921265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8E2E-9FF7-4ACC-901D-6BD64BB650C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FA62-FB48-485C-805B-A777D9921265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8E2E-9FF7-4ACC-901D-6BD64BB650C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FA62-FB48-485C-805B-A777D9921265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8E2E-9FF7-4ACC-901D-6BD64BB650C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FA62-FB48-485C-805B-A777D9921265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8E2E-9FF7-4ACC-901D-6BD64BB650C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FA62-FB48-485C-805B-A777D9921265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8E2E-9FF7-4ACC-901D-6BD64BB650C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FA62-FB48-485C-805B-A777D9921265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8E2E-9FF7-4ACC-901D-6BD64BB650C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FA62-FB48-485C-805B-A777D9921265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8E2E-9FF7-4ACC-901D-6BD64BB650CD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FA62-FB48-485C-805B-A777D9921265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8E2E-9FF7-4ACC-901D-6BD64BB650C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FA62-FB48-485C-805B-A777D9921265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8E2E-9FF7-4ACC-901D-6BD64BB650C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FA62-FB48-485C-805B-A777D9921265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8E2E-9FF7-4ACC-901D-6BD64BB650CD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FA62-FB48-485C-805B-A777D9921265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8E2E-9FF7-4ACC-901D-6BD64BB650C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3B6FA62-FB48-485C-805B-A777D9921265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A8E8E2E-9FF7-4ACC-901D-6BD64BB650C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4.bp.blogspot.com/-HB6-4BGg43s/Utj9l_h821I/AAAAAAAAATk/CnHfnS7ayDA/s1600/%D0%9C%D1%83%D0%B7%D1%8B%D0%BA%D0%BE%D1%82%D0%B5%D1%80%D0%B0%D0%BF%D0%B8%D1%8F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2964904"/>
          </a:xfrm>
        </p:spPr>
        <p:txBody>
          <a:bodyPr/>
          <a:lstStyle/>
          <a:p>
            <a:pPr algn="ctr"/>
            <a:r>
              <a:rPr lang="uk-UA" sz="6000" dirty="0" smtClean="0">
                <a:solidFill>
                  <a:srgbClr val="7030A0"/>
                </a:solidFill>
              </a:rPr>
              <a:t/>
            </a:r>
            <a:br>
              <a:rPr lang="uk-UA" sz="6000" dirty="0" smtClean="0">
                <a:solidFill>
                  <a:srgbClr val="7030A0"/>
                </a:solidFill>
              </a:rPr>
            </a:br>
            <a:r>
              <a:rPr lang="uk-UA" sz="6000" dirty="0">
                <a:solidFill>
                  <a:srgbClr val="7030A0"/>
                </a:solidFill>
              </a:rPr>
              <a:t/>
            </a:r>
            <a:br>
              <a:rPr lang="uk-UA" sz="6000" dirty="0">
                <a:solidFill>
                  <a:srgbClr val="7030A0"/>
                </a:solidFill>
              </a:rPr>
            </a:br>
            <a:r>
              <a:rPr lang="uk-UA" sz="6000" dirty="0" smtClean="0">
                <a:solidFill>
                  <a:srgbClr val="7030A0"/>
                </a:solidFill>
              </a:rPr>
              <a:t/>
            </a:r>
            <a:br>
              <a:rPr lang="uk-UA" sz="6000" dirty="0" smtClean="0">
                <a:solidFill>
                  <a:srgbClr val="7030A0"/>
                </a:solidFill>
              </a:rPr>
            </a:br>
            <a:r>
              <a:rPr lang="uk-UA" sz="6000" dirty="0" smtClean="0">
                <a:solidFill>
                  <a:srgbClr val="7030A0"/>
                </a:solidFill>
              </a:rPr>
              <a:t>МУЗИКОТЕРАПІЯ -МУЗИЧНА «аптечка»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http://4.bp.blogspot.com/-HB6-4BGg43s/Utj9l_h821I/AAAAAAAAATk/CnHfnS7ayDA/s1600/%25D0%259C%25D1%2583%25D0%25B7%25D1%258B%25D0%25BA%25D0%25BE%25D1%2582%25D0%25B5%25D1%2580%25D0%25B0%25D0%25BF%25D0%25B8%25D1%258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624"/>
            <a:ext cx="484737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Якщо</a:t>
            </a:r>
            <a:r>
              <a:rPr lang="ru-RU" sz="3200" dirty="0"/>
              <a:t> </a:t>
            </a:r>
            <a:r>
              <a:rPr lang="ru-RU" sz="3200" dirty="0" err="1"/>
              <a:t>діти</a:t>
            </a:r>
            <a:r>
              <a:rPr lang="ru-RU" sz="3200" dirty="0"/>
              <a:t> </a:t>
            </a:r>
            <a:r>
              <a:rPr lang="ru-RU" sz="3200" dirty="0" err="1"/>
              <a:t>напружені</a:t>
            </a:r>
            <a:r>
              <a:rPr lang="ru-RU" sz="3200" dirty="0"/>
              <a:t> </a:t>
            </a:r>
            <a:r>
              <a:rPr lang="ru-RU" sz="3200" dirty="0" err="1"/>
              <a:t>фізично</a:t>
            </a:r>
            <a:r>
              <a:rPr lang="ru-RU" sz="3200" dirty="0"/>
              <a:t> й </a:t>
            </a:r>
            <a:r>
              <a:rPr lang="ru-RU" sz="3200" dirty="0" err="1"/>
              <a:t>емоційно</a:t>
            </a:r>
            <a:r>
              <a:rPr lang="ru-RU" sz="3200" dirty="0"/>
              <a:t>,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стати причиною </a:t>
            </a:r>
            <a:r>
              <a:rPr lang="ru-RU" sz="3200" dirty="0" err="1"/>
              <a:t>їхньої</a:t>
            </a:r>
            <a:r>
              <a:rPr lang="ru-RU" sz="3200" dirty="0"/>
              <a:t> </a:t>
            </a:r>
            <a:r>
              <a:rPr lang="ru-RU" sz="3200" dirty="0" err="1"/>
              <a:t>некерованої</a:t>
            </a:r>
            <a:r>
              <a:rPr lang="ru-RU" sz="3200" dirty="0"/>
              <a:t> </a:t>
            </a:r>
            <a:r>
              <a:rPr lang="ru-RU" sz="3200" dirty="0" err="1"/>
              <a:t>поведінки</a:t>
            </a:r>
            <a:r>
              <a:rPr lang="ru-RU" sz="3200" dirty="0"/>
              <a:t>. </a:t>
            </a:r>
            <a:r>
              <a:rPr lang="ru-RU" sz="3200" dirty="0" err="1"/>
              <a:t>Зняти</a:t>
            </a:r>
            <a:r>
              <a:rPr lang="ru-RU" sz="3200" dirty="0"/>
              <a:t> </a:t>
            </a:r>
            <a:r>
              <a:rPr lang="ru-RU" sz="3200" dirty="0" err="1"/>
              <a:t>напругу</a:t>
            </a:r>
            <a:r>
              <a:rPr lang="ru-RU" sz="3200" dirty="0"/>
              <a:t> </a:t>
            </a:r>
            <a:r>
              <a:rPr lang="ru-RU" sz="3200" dirty="0" err="1"/>
              <a:t>допоможе</a:t>
            </a:r>
            <a:r>
              <a:rPr lang="ru-RU" sz="3200" dirty="0"/>
              <a:t> </a:t>
            </a:r>
            <a:r>
              <a:rPr lang="ru-RU" sz="3200" dirty="0" err="1"/>
              <a:t>слухання</a:t>
            </a:r>
            <a:r>
              <a:rPr lang="ru-RU" sz="3200" dirty="0"/>
              <a:t> </a:t>
            </a:r>
            <a:r>
              <a:rPr lang="ru-RU" sz="3200" dirty="0" err="1"/>
              <a:t>музики</a:t>
            </a:r>
            <a:r>
              <a:rPr lang="ru-RU" sz="3200" dirty="0"/>
              <a:t>, </a:t>
            </a:r>
            <a:r>
              <a:rPr lang="ru-RU" sz="3200" dirty="0" err="1"/>
              <a:t>виконання</a:t>
            </a:r>
            <a:r>
              <a:rPr lang="ru-RU" sz="3200" dirty="0"/>
              <a:t> </a:t>
            </a:r>
            <a:r>
              <a:rPr lang="ru-RU" sz="3200" dirty="0" err="1"/>
              <a:t>спеціальних</a:t>
            </a:r>
            <a:r>
              <a:rPr lang="ru-RU" sz="3200" dirty="0"/>
              <a:t> </a:t>
            </a:r>
            <a:r>
              <a:rPr lang="ru-RU" sz="3200" dirty="0" err="1"/>
              <a:t>гімнастичних</a:t>
            </a:r>
            <a:r>
              <a:rPr lang="ru-RU" sz="3200" dirty="0"/>
              <a:t> </a:t>
            </a:r>
            <a:r>
              <a:rPr lang="ru-RU" sz="3200" dirty="0" err="1"/>
              <a:t>вправ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передбачають</a:t>
            </a:r>
            <a:r>
              <a:rPr lang="ru-RU" sz="3200" dirty="0"/>
              <a:t> </a:t>
            </a:r>
            <a:r>
              <a:rPr lang="ru-RU" sz="3200" dirty="0" err="1"/>
              <a:t>повільні</a:t>
            </a:r>
            <a:r>
              <a:rPr lang="ru-RU" sz="3200" dirty="0"/>
              <a:t> </a:t>
            </a:r>
            <a:r>
              <a:rPr lang="ru-RU" sz="3200" dirty="0" err="1"/>
              <a:t>рухи</a:t>
            </a:r>
            <a:r>
              <a:rPr lang="ru-RU" sz="3200" dirty="0"/>
              <a:t>, </a:t>
            </a:r>
            <a:r>
              <a:rPr lang="ru-RU" sz="3200" dirty="0" err="1"/>
              <a:t>рівне</a:t>
            </a:r>
            <a:r>
              <a:rPr lang="ru-RU" sz="3200" dirty="0"/>
              <a:t>, </a:t>
            </a:r>
            <a:r>
              <a:rPr lang="ru-RU" sz="3200" dirty="0" err="1"/>
              <a:t>спокійне</a:t>
            </a:r>
            <a:r>
              <a:rPr lang="ru-RU" sz="3200" dirty="0"/>
              <a:t> </a:t>
            </a:r>
            <a:r>
              <a:rPr lang="ru-RU" sz="3200" dirty="0" err="1"/>
              <a:t>дихання</a:t>
            </a:r>
            <a:r>
              <a:rPr lang="ru-RU" sz="32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42257"/>
            <a:ext cx="3222427" cy="276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13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-1"/>
            <a:ext cx="7694240" cy="564832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6700" b="1" dirty="0" err="1">
                <a:solidFill>
                  <a:srgbClr val="C00000"/>
                </a:solidFill>
              </a:rPr>
              <a:t>Чудові</a:t>
            </a:r>
            <a:r>
              <a:rPr lang="ru-RU" sz="6700" b="1" dirty="0">
                <a:solidFill>
                  <a:srgbClr val="C00000"/>
                </a:solidFill>
              </a:rPr>
              <a:t> </a:t>
            </a:r>
            <a:r>
              <a:rPr lang="ru-RU" sz="6700" b="1" dirty="0" err="1">
                <a:solidFill>
                  <a:srgbClr val="C00000"/>
                </a:solidFill>
              </a:rPr>
              <a:t>інструменти</a:t>
            </a:r>
            <a:endParaRPr lang="ru-RU" sz="67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4400" dirty="0" err="1"/>
              <a:t>Найбільший</a:t>
            </a:r>
            <a:r>
              <a:rPr lang="ru-RU" sz="4400" dirty="0"/>
              <a:t> </a:t>
            </a:r>
            <a:r>
              <a:rPr lang="ru-RU" sz="4400" dirty="0" err="1"/>
              <a:t>лікувальний</a:t>
            </a:r>
            <a:r>
              <a:rPr lang="ru-RU" sz="4400" dirty="0"/>
              <a:t> </a:t>
            </a:r>
            <a:r>
              <a:rPr lang="ru-RU" sz="4400" dirty="0" err="1"/>
              <a:t>ефект</a:t>
            </a:r>
            <a:r>
              <a:rPr lang="ru-RU" sz="4400" dirty="0"/>
              <a:t> для </a:t>
            </a:r>
            <a:r>
              <a:rPr lang="ru-RU" sz="4400" dirty="0" err="1"/>
              <a:t>серця</a:t>
            </a:r>
            <a:r>
              <a:rPr lang="ru-RU" sz="4400" dirty="0"/>
              <a:t> </a:t>
            </a:r>
            <a:r>
              <a:rPr lang="ru-RU" sz="4400" dirty="0" err="1"/>
              <a:t>відзначається</a:t>
            </a:r>
            <a:r>
              <a:rPr lang="ru-RU" sz="4400" dirty="0"/>
              <a:t> при </a:t>
            </a:r>
            <a:r>
              <a:rPr lang="ru-RU" sz="4400" dirty="0" err="1"/>
              <a:t>прослуховуванні</a:t>
            </a:r>
            <a:r>
              <a:rPr lang="ru-RU" sz="4400" dirty="0"/>
              <a:t> </a:t>
            </a:r>
            <a:r>
              <a:rPr lang="ru-RU" sz="4400" dirty="0" err="1"/>
              <a:t>струнних</a:t>
            </a:r>
            <a:r>
              <a:rPr lang="ru-RU" sz="4400" dirty="0"/>
              <a:t> </a:t>
            </a:r>
            <a:r>
              <a:rPr lang="ru-RU" sz="4400" dirty="0" err="1"/>
              <a:t>інструментів</a:t>
            </a:r>
            <a:r>
              <a:rPr lang="ru-RU" sz="4400" dirty="0"/>
              <a:t> – скрипки, </a:t>
            </a:r>
            <a:r>
              <a:rPr lang="ru-RU" sz="4400" dirty="0" err="1"/>
              <a:t>віолончелі</a:t>
            </a:r>
            <a:r>
              <a:rPr lang="ru-RU" sz="4400" dirty="0"/>
              <a:t>, альта, </a:t>
            </a:r>
            <a:r>
              <a:rPr lang="ru-RU" sz="4400" dirty="0" err="1"/>
              <a:t>гітари</a:t>
            </a:r>
            <a:r>
              <a:rPr lang="ru-RU" sz="4400" dirty="0"/>
              <a:t>, </a:t>
            </a:r>
            <a:r>
              <a:rPr lang="ru-RU" sz="4400" dirty="0" err="1"/>
              <a:t>арфи</a:t>
            </a:r>
            <a:r>
              <a:rPr lang="ru-RU" sz="4400" dirty="0"/>
              <a:t>. Барабан </a:t>
            </a:r>
            <a:r>
              <a:rPr lang="ru-RU" sz="4400" dirty="0" err="1"/>
              <a:t>нормалізує</a:t>
            </a:r>
            <a:r>
              <a:rPr lang="ru-RU" sz="4400" dirty="0"/>
              <a:t> </a:t>
            </a:r>
            <a:r>
              <a:rPr lang="ru-RU" sz="4400" dirty="0" err="1"/>
              <a:t>серцевий</a:t>
            </a:r>
            <a:r>
              <a:rPr lang="ru-RU" sz="4400" dirty="0"/>
              <a:t> ритм.</a:t>
            </a:r>
          </a:p>
          <a:p>
            <a:pPr>
              <a:lnSpc>
                <a:spcPct val="120000"/>
              </a:lnSpc>
            </a:pPr>
            <a:r>
              <a:rPr lang="ru-RU" sz="4400" dirty="0"/>
              <a:t> </a:t>
            </a:r>
            <a:r>
              <a:rPr lang="ru-RU" sz="4400" u="sng" dirty="0"/>
              <a:t>Орган </a:t>
            </a:r>
            <a:r>
              <a:rPr lang="ru-RU" sz="4400" dirty="0" err="1"/>
              <a:t>гармонізує</a:t>
            </a:r>
            <a:r>
              <a:rPr lang="ru-RU" sz="4400" dirty="0"/>
              <a:t> </a:t>
            </a:r>
            <a:r>
              <a:rPr lang="ru-RU" sz="4400" dirty="0" err="1"/>
              <a:t>енергетичний</a:t>
            </a:r>
            <a:r>
              <a:rPr lang="ru-RU" sz="4400" dirty="0"/>
              <a:t> </a:t>
            </a:r>
            <a:r>
              <a:rPr lang="ru-RU" sz="4400" dirty="0" err="1"/>
              <a:t>потік</a:t>
            </a:r>
            <a:r>
              <a:rPr lang="ru-RU" sz="4400" dirty="0"/>
              <a:t> в </a:t>
            </a:r>
            <a:r>
              <a:rPr lang="ru-RU" sz="4400" dirty="0" err="1"/>
              <a:t>хребті</a:t>
            </a:r>
            <a:r>
              <a:rPr lang="ru-RU" sz="4400" dirty="0"/>
              <a:t>, приводить в порядок </a:t>
            </a:r>
            <a:r>
              <a:rPr lang="ru-RU" sz="4400" dirty="0" err="1"/>
              <a:t>розум</a:t>
            </a:r>
            <a:r>
              <a:rPr lang="ru-RU" sz="4400" dirty="0"/>
              <a:t>.</a:t>
            </a:r>
          </a:p>
          <a:p>
            <a:pPr>
              <a:lnSpc>
                <a:spcPct val="120000"/>
              </a:lnSpc>
            </a:pPr>
            <a:r>
              <a:rPr lang="ru-RU" sz="4400" dirty="0" err="1"/>
              <a:t>Найбільше</a:t>
            </a:r>
            <a:r>
              <a:rPr lang="ru-RU" sz="4400" dirty="0"/>
              <a:t> </a:t>
            </a:r>
            <a:r>
              <a:rPr lang="ru-RU" sz="4400" dirty="0" err="1"/>
              <a:t>позитивний</a:t>
            </a:r>
            <a:r>
              <a:rPr lang="ru-RU" sz="4400" dirty="0"/>
              <a:t> </a:t>
            </a:r>
            <a:r>
              <a:rPr lang="ru-RU" sz="4400" dirty="0" err="1"/>
              <a:t>вплив</a:t>
            </a:r>
            <a:r>
              <a:rPr lang="ru-RU" sz="4400" dirty="0"/>
              <a:t> на </a:t>
            </a:r>
            <a:r>
              <a:rPr lang="ru-RU" sz="4400" dirty="0" err="1"/>
              <a:t>легені</a:t>
            </a:r>
            <a:r>
              <a:rPr lang="ru-RU" sz="4400" dirty="0"/>
              <a:t> і бронхи </a:t>
            </a:r>
            <a:r>
              <a:rPr lang="ru-RU" sz="4400" dirty="0" err="1"/>
              <a:t>надає</a:t>
            </a:r>
            <a:r>
              <a:rPr lang="ru-RU" sz="4400" dirty="0"/>
              <a:t> </a:t>
            </a:r>
            <a:r>
              <a:rPr lang="ru-RU" sz="4400" u="sng" dirty="0"/>
              <a:t>флейта</a:t>
            </a:r>
            <a:r>
              <a:rPr lang="ru-RU" sz="4400" dirty="0"/>
              <a:t>. </a:t>
            </a:r>
            <a:r>
              <a:rPr lang="ru-RU" sz="4400" dirty="0" err="1"/>
              <a:t>Корисно</a:t>
            </a:r>
            <a:r>
              <a:rPr lang="ru-RU" sz="4400" dirty="0"/>
              <a:t> </a:t>
            </a:r>
            <a:r>
              <a:rPr lang="ru-RU" sz="4400" dirty="0" err="1"/>
              <a:t>слухати</a:t>
            </a:r>
            <a:r>
              <a:rPr lang="ru-RU" sz="4400" dirty="0"/>
              <a:t> </a:t>
            </a:r>
            <a:r>
              <a:rPr lang="ru-RU" sz="4400" u="sng" dirty="0"/>
              <a:t>трубу, тромбон та </a:t>
            </a:r>
            <a:r>
              <a:rPr lang="ru-RU" sz="4400" u="sng" dirty="0" err="1"/>
              <a:t>інші</a:t>
            </a:r>
            <a:r>
              <a:rPr lang="ru-RU" sz="4400" u="sng" dirty="0"/>
              <a:t> </a:t>
            </a:r>
            <a:r>
              <a:rPr lang="ru-RU" sz="4400" u="sng" dirty="0" err="1"/>
              <a:t>мідно-духові</a:t>
            </a:r>
            <a:r>
              <a:rPr lang="ru-RU" sz="4400" u="sng" dirty="0"/>
              <a:t> </a:t>
            </a:r>
            <a:r>
              <a:rPr lang="ru-RU" sz="4400" u="sng" dirty="0" err="1"/>
              <a:t>інструменти</a:t>
            </a:r>
            <a:r>
              <a:rPr lang="ru-RU" sz="4400" dirty="0"/>
              <a:t>.</a:t>
            </a:r>
          </a:p>
          <a:p>
            <a:pPr>
              <a:lnSpc>
                <a:spcPct val="120000"/>
              </a:lnSpc>
            </a:pPr>
            <a:r>
              <a:rPr lang="ru-RU" sz="4400" dirty="0"/>
              <a:t> </a:t>
            </a:r>
            <a:r>
              <a:rPr lang="ru-RU" sz="4400" dirty="0" err="1"/>
              <a:t>Лікувальну</a:t>
            </a:r>
            <a:r>
              <a:rPr lang="ru-RU" sz="4400" dirty="0"/>
              <a:t> </a:t>
            </a:r>
            <a:r>
              <a:rPr lang="ru-RU" sz="4400" dirty="0" err="1"/>
              <a:t>дію</a:t>
            </a:r>
            <a:r>
              <a:rPr lang="ru-RU" sz="4400" dirty="0"/>
              <a:t> на </a:t>
            </a:r>
            <a:r>
              <a:rPr lang="ru-RU" sz="4400" dirty="0" err="1"/>
              <a:t>печінку</a:t>
            </a:r>
            <a:r>
              <a:rPr lang="ru-RU" sz="4400" dirty="0"/>
              <a:t> і </a:t>
            </a:r>
            <a:r>
              <a:rPr lang="ru-RU" sz="4400" dirty="0" err="1"/>
              <a:t>жовчний</a:t>
            </a:r>
            <a:r>
              <a:rPr lang="ru-RU" sz="4400" dirty="0"/>
              <a:t> </a:t>
            </a:r>
            <a:r>
              <a:rPr lang="ru-RU" sz="4400" dirty="0" err="1"/>
              <a:t>міхур</a:t>
            </a:r>
            <a:r>
              <a:rPr lang="ru-RU" sz="4400" dirty="0"/>
              <a:t> </a:t>
            </a:r>
            <a:r>
              <a:rPr lang="ru-RU" sz="4400" dirty="0" err="1"/>
              <a:t>надають</a:t>
            </a:r>
            <a:r>
              <a:rPr lang="ru-RU" sz="4400" dirty="0"/>
              <a:t> </a:t>
            </a:r>
            <a:r>
              <a:rPr lang="ru-RU" sz="4400" u="sng" dirty="0"/>
              <a:t>барабан, </a:t>
            </a:r>
            <a:r>
              <a:rPr lang="ru-RU" sz="4400" u="sng" dirty="0" err="1"/>
              <a:t>цимбали</a:t>
            </a:r>
            <a:r>
              <a:rPr lang="ru-RU" sz="4400" u="sng" dirty="0"/>
              <a:t>, ксилофон, </a:t>
            </a:r>
            <a:r>
              <a:rPr lang="ru-RU" sz="4400" u="sng" dirty="0" err="1"/>
              <a:t>дерев’яно-духові</a:t>
            </a:r>
            <a:r>
              <a:rPr lang="ru-RU" sz="4400" u="sng" dirty="0"/>
              <a:t> </a:t>
            </a:r>
            <a:r>
              <a:rPr lang="ru-RU" sz="4400" u="sng" dirty="0" err="1"/>
              <a:t>інструменти</a:t>
            </a:r>
            <a:r>
              <a:rPr lang="ru-RU" sz="4400" u="sng" dirty="0"/>
              <a:t> (кларнет, гобой, </a:t>
            </a:r>
            <a:r>
              <a:rPr lang="ru-RU" sz="4400" u="sng" dirty="0" err="1"/>
              <a:t>ріжок</a:t>
            </a:r>
            <a:r>
              <a:rPr lang="ru-RU" sz="4400" u="sng" dirty="0"/>
              <a:t>, флейта).</a:t>
            </a:r>
          </a:p>
          <a:p>
            <a:r>
              <a:rPr lang="ru-RU" sz="3400" dirty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92" y="5085184"/>
            <a:ext cx="1553147" cy="167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93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7FD13B"/>
              </a:buClr>
            </a:pPr>
            <a:endParaRPr lang="ru-RU" sz="2800" dirty="0" smtClean="0">
              <a:solidFill>
                <a:srgbClr val="4E5B6F"/>
              </a:solidFill>
            </a:endParaRPr>
          </a:p>
          <a:p>
            <a:pPr lvl="0">
              <a:buClr>
                <a:srgbClr val="7FD13B"/>
              </a:buClr>
            </a:pPr>
            <a:endParaRPr lang="ru-RU" sz="2800" dirty="0">
              <a:solidFill>
                <a:srgbClr val="4E5B6F"/>
              </a:solidFill>
            </a:endParaRPr>
          </a:p>
          <a:p>
            <a:pPr lvl="0">
              <a:buClr>
                <a:srgbClr val="7FD13B"/>
              </a:buClr>
            </a:pPr>
            <a:r>
              <a:rPr lang="ru-RU" sz="2800" u="sng" dirty="0" err="1" smtClean="0">
                <a:solidFill>
                  <a:srgbClr val="4E5B6F"/>
                </a:solidFill>
              </a:rPr>
              <a:t>Фортепіано</a:t>
            </a:r>
            <a:r>
              <a:rPr lang="ru-RU" sz="2800" u="sng" dirty="0">
                <a:solidFill>
                  <a:srgbClr val="4E5B6F"/>
                </a:solidFill>
              </a:rPr>
              <a:t>, </a:t>
            </a:r>
            <a:r>
              <a:rPr lang="ru-RU" sz="2800" u="sng" dirty="0" err="1">
                <a:solidFill>
                  <a:srgbClr val="4E5B6F"/>
                </a:solidFill>
              </a:rPr>
              <a:t>віолончель</a:t>
            </a:r>
            <a:r>
              <a:rPr lang="ru-RU" sz="2800" u="sng" dirty="0">
                <a:solidFill>
                  <a:srgbClr val="4E5B6F"/>
                </a:solidFill>
              </a:rPr>
              <a:t> </a:t>
            </a:r>
            <a:r>
              <a:rPr lang="ru-RU" sz="2800" dirty="0" err="1">
                <a:solidFill>
                  <a:srgbClr val="4E5B6F"/>
                </a:solidFill>
              </a:rPr>
              <a:t>впливають</a:t>
            </a:r>
            <a:r>
              <a:rPr lang="ru-RU" sz="2800" dirty="0">
                <a:solidFill>
                  <a:srgbClr val="4E5B6F"/>
                </a:solidFill>
              </a:rPr>
              <a:t> на </a:t>
            </a:r>
            <a:r>
              <a:rPr lang="ru-RU" sz="2800" dirty="0" err="1">
                <a:solidFill>
                  <a:srgbClr val="4E5B6F"/>
                </a:solidFill>
              </a:rPr>
              <a:t>нирки</a:t>
            </a:r>
            <a:r>
              <a:rPr lang="ru-RU" sz="2800" dirty="0">
                <a:solidFill>
                  <a:srgbClr val="4E5B6F"/>
                </a:solidFill>
              </a:rPr>
              <a:t> і </a:t>
            </a:r>
            <a:r>
              <a:rPr lang="ru-RU" sz="2800" dirty="0" err="1">
                <a:solidFill>
                  <a:srgbClr val="4E5B6F"/>
                </a:solidFill>
              </a:rPr>
              <a:t>сечовий</a:t>
            </a:r>
            <a:r>
              <a:rPr lang="ru-RU" sz="2800" dirty="0">
                <a:solidFill>
                  <a:srgbClr val="4E5B6F"/>
                </a:solidFill>
              </a:rPr>
              <a:t> </a:t>
            </a:r>
            <a:r>
              <a:rPr lang="ru-RU" sz="2800" dirty="0" err="1">
                <a:solidFill>
                  <a:srgbClr val="4E5B6F"/>
                </a:solidFill>
              </a:rPr>
              <a:t>міхур</a:t>
            </a:r>
            <a:r>
              <a:rPr lang="ru-RU" sz="2800" dirty="0">
                <a:solidFill>
                  <a:srgbClr val="4E5B6F"/>
                </a:solidFill>
              </a:rPr>
              <a:t> (</a:t>
            </a:r>
            <a:r>
              <a:rPr lang="ru-RU" sz="2800" dirty="0" err="1">
                <a:solidFill>
                  <a:srgbClr val="4E5B6F"/>
                </a:solidFill>
              </a:rPr>
              <a:t>фортепіано</a:t>
            </a:r>
            <a:r>
              <a:rPr lang="ru-RU" sz="2800" dirty="0">
                <a:solidFill>
                  <a:srgbClr val="4E5B6F"/>
                </a:solidFill>
              </a:rPr>
              <a:t> </a:t>
            </a:r>
            <a:r>
              <a:rPr lang="ru-RU" sz="2800" dirty="0" err="1">
                <a:solidFill>
                  <a:srgbClr val="4E5B6F"/>
                </a:solidFill>
              </a:rPr>
              <a:t>впливає</a:t>
            </a:r>
            <a:r>
              <a:rPr lang="ru-RU" sz="2800" dirty="0">
                <a:solidFill>
                  <a:srgbClr val="4E5B6F"/>
                </a:solidFill>
              </a:rPr>
              <a:t> </a:t>
            </a:r>
            <a:r>
              <a:rPr lang="ru-RU" sz="2800" dirty="0" err="1">
                <a:solidFill>
                  <a:srgbClr val="4E5B6F"/>
                </a:solidFill>
              </a:rPr>
              <a:t>ще</a:t>
            </a:r>
            <a:r>
              <a:rPr lang="ru-RU" sz="2800" dirty="0">
                <a:solidFill>
                  <a:srgbClr val="4E5B6F"/>
                </a:solidFill>
              </a:rPr>
              <a:t> й на </a:t>
            </a:r>
            <a:r>
              <a:rPr lang="ru-RU" sz="2800" dirty="0" err="1">
                <a:solidFill>
                  <a:srgbClr val="4E5B6F"/>
                </a:solidFill>
              </a:rPr>
              <a:t>щитовидну</a:t>
            </a:r>
            <a:r>
              <a:rPr lang="ru-RU" sz="2800" dirty="0">
                <a:solidFill>
                  <a:srgbClr val="4E5B6F"/>
                </a:solidFill>
              </a:rPr>
              <a:t> </a:t>
            </a:r>
            <a:r>
              <a:rPr lang="ru-RU" sz="2800" dirty="0" err="1">
                <a:solidFill>
                  <a:srgbClr val="4E5B6F"/>
                </a:solidFill>
              </a:rPr>
              <a:t>залозу</a:t>
            </a:r>
            <a:r>
              <a:rPr lang="ru-RU" sz="2800" dirty="0">
                <a:solidFill>
                  <a:srgbClr val="4E5B6F"/>
                </a:solidFill>
              </a:rPr>
              <a:t>); </a:t>
            </a:r>
            <a:endParaRPr lang="ru-RU" sz="2800" dirty="0" smtClean="0">
              <a:solidFill>
                <a:srgbClr val="4E5B6F"/>
              </a:solidFill>
            </a:endParaRPr>
          </a:p>
          <a:p>
            <a:pPr lvl="0">
              <a:buClr>
                <a:srgbClr val="7FD13B"/>
              </a:buClr>
            </a:pPr>
            <a:r>
              <a:rPr lang="ru-RU" sz="2800" u="sng" dirty="0" smtClean="0">
                <a:solidFill>
                  <a:srgbClr val="4E5B6F"/>
                </a:solidFill>
              </a:rPr>
              <a:t>барабан</a:t>
            </a:r>
            <a:r>
              <a:rPr lang="ru-RU" sz="2800" u="sng" dirty="0">
                <a:solidFill>
                  <a:srgbClr val="4E5B6F"/>
                </a:solidFill>
              </a:rPr>
              <a:t>, кларнет </a:t>
            </a:r>
            <a:r>
              <a:rPr lang="ru-RU" sz="2800" dirty="0">
                <a:solidFill>
                  <a:srgbClr val="4E5B6F"/>
                </a:solidFill>
              </a:rPr>
              <a:t>–  на </a:t>
            </a:r>
            <a:r>
              <a:rPr lang="ru-RU" sz="2800" dirty="0" err="1">
                <a:solidFill>
                  <a:srgbClr val="4E5B6F"/>
                </a:solidFill>
              </a:rPr>
              <a:t>кровоносну</a:t>
            </a:r>
            <a:r>
              <a:rPr lang="ru-RU" sz="2800" dirty="0">
                <a:solidFill>
                  <a:srgbClr val="4E5B6F"/>
                </a:solidFill>
              </a:rPr>
              <a:t> систему; саксофон – на </a:t>
            </a:r>
            <a:r>
              <a:rPr lang="ru-RU" sz="2800" dirty="0" err="1">
                <a:solidFill>
                  <a:srgbClr val="4E5B6F"/>
                </a:solidFill>
              </a:rPr>
              <a:t>сечостатеву</a:t>
            </a:r>
            <a:r>
              <a:rPr lang="ru-RU" sz="2800" dirty="0">
                <a:solidFill>
                  <a:srgbClr val="4E5B6F"/>
                </a:solidFill>
              </a:rPr>
              <a:t> систему; </a:t>
            </a:r>
            <a:r>
              <a:rPr lang="ru-RU" sz="2800" u="sng" dirty="0" err="1">
                <a:solidFill>
                  <a:srgbClr val="4E5B6F"/>
                </a:solidFill>
              </a:rPr>
              <a:t>металофон</a:t>
            </a:r>
            <a:r>
              <a:rPr lang="ru-RU" sz="2800" u="sng" dirty="0">
                <a:solidFill>
                  <a:srgbClr val="4E5B6F"/>
                </a:solidFill>
              </a:rPr>
              <a:t> і </a:t>
            </a:r>
            <a:r>
              <a:rPr lang="ru-RU" sz="2800" u="sng" dirty="0" err="1">
                <a:solidFill>
                  <a:srgbClr val="4E5B6F"/>
                </a:solidFill>
              </a:rPr>
              <a:t>дзвіночки</a:t>
            </a:r>
            <a:r>
              <a:rPr lang="ru-RU" sz="2800" u="sng" dirty="0">
                <a:solidFill>
                  <a:srgbClr val="4E5B6F"/>
                </a:solidFill>
              </a:rPr>
              <a:t> </a:t>
            </a:r>
            <a:r>
              <a:rPr lang="ru-RU" sz="2800" dirty="0">
                <a:solidFill>
                  <a:srgbClr val="4E5B6F"/>
                </a:solidFill>
              </a:rPr>
              <a:t>– на кишечник.</a:t>
            </a:r>
          </a:p>
          <a:p>
            <a:pPr lvl="0">
              <a:buClr>
                <a:srgbClr val="7FD13B"/>
              </a:buClr>
            </a:pPr>
            <a:r>
              <a:rPr lang="ru-RU" sz="2800" dirty="0">
                <a:solidFill>
                  <a:srgbClr val="4E5B6F"/>
                </a:solidFill>
              </a:rPr>
              <a:t> </a:t>
            </a:r>
            <a:r>
              <a:rPr lang="ru-RU" sz="2800" u="sng" dirty="0">
                <a:solidFill>
                  <a:srgbClr val="4E5B6F"/>
                </a:solidFill>
              </a:rPr>
              <a:t>Скрипка </a:t>
            </a:r>
            <a:r>
              <a:rPr lang="ru-RU" sz="2800" dirty="0" err="1">
                <a:solidFill>
                  <a:srgbClr val="4E5B6F"/>
                </a:solidFill>
              </a:rPr>
              <a:t>зцілює</a:t>
            </a:r>
            <a:r>
              <a:rPr lang="ru-RU" sz="2800" dirty="0">
                <a:solidFill>
                  <a:srgbClr val="4E5B6F"/>
                </a:solidFill>
              </a:rPr>
              <a:t> душу. </a:t>
            </a:r>
            <a:r>
              <a:rPr lang="ru-RU" sz="2800" u="sng" dirty="0" err="1">
                <a:solidFill>
                  <a:srgbClr val="4E5B6F"/>
                </a:solidFill>
              </a:rPr>
              <a:t>Фортепіано</a:t>
            </a:r>
            <a:r>
              <a:rPr lang="ru-RU" sz="2800" dirty="0">
                <a:solidFill>
                  <a:srgbClr val="4E5B6F"/>
                </a:solidFill>
              </a:rPr>
              <a:t> </a:t>
            </a:r>
            <a:r>
              <a:rPr lang="ru-RU" sz="2800" dirty="0" err="1">
                <a:solidFill>
                  <a:srgbClr val="4E5B6F"/>
                </a:solidFill>
              </a:rPr>
              <a:t>гармонізує</a:t>
            </a:r>
            <a:r>
              <a:rPr lang="ru-RU" sz="2800" dirty="0">
                <a:solidFill>
                  <a:srgbClr val="4E5B6F"/>
                </a:solidFill>
              </a:rPr>
              <a:t> </a:t>
            </a:r>
            <a:r>
              <a:rPr lang="ru-RU" sz="2800" dirty="0" err="1">
                <a:solidFill>
                  <a:srgbClr val="4E5B6F"/>
                </a:solidFill>
              </a:rPr>
              <a:t>психіку</a:t>
            </a:r>
            <a:r>
              <a:rPr lang="ru-RU" sz="2800" dirty="0">
                <a:solidFill>
                  <a:srgbClr val="4E5B6F"/>
                </a:solidFill>
              </a:rPr>
              <a:t>.</a:t>
            </a:r>
          </a:p>
          <a:p>
            <a:pPr lvl="0">
              <a:buClr>
                <a:srgbClr val="7FD13B"/>
              </a:buClr>
            </a:pPr>
            <a:r>
              <a:rPr lang="ru-RU" sz="2800" dirty="0">
                <a:solidFill>
                  <a:srgbClr val="4E5B6F"/>
                </a:solidFill>
              </a:rPr>
              <a:t> </a:t>
            </a:r>
            <a:r>
              <a:rPr lang="ru-RU" sz="2800" dirty="0" err="1">
                <a:solidFill>
                  <a:srgbClr val="4E5B6F"/>
                </a:solidFill>
              </a:rPr>
              <a:t>Ніщо</a:t>
            </a:r>
            <a:r>
              <a:rPr lang="ru-RU" sz="2800" dirty="0">
                <a:solidFill>
                  <a:srgbClr val="4E5B6F"/>
                </a:solidFill>
              </a:rPr>
              <a:t> так </a:t>
            </a:r>
            <a:r>
              <a:rPr lang="ru-RU" sz="2800" dirty="0" err="1">
                <a:solidFill>
                  <a:srgbClr val="4E5B6F"/>
                </a:solidFill>
              </a:rPr>
              <a:t>ефективно</a:t>
            </a:r>
            <a:r>
              <a:rPr lang="ru-RU" sz="2800" dirty="0">
                <a:solidFill>
                  <a:srgbClr val="4E5B6F"/>
                </a:solidFill>
              </a:rPr>
              <a:t> не </a:t>
            </a:r>
            <a:r>
              <a:rPr lang="ru-RU" sz="2800" dirty="0" err="1">
                <a:solidFill>
                  <a:srgbClr val="4E5B6F"/>
                </a:solidFill>
              </a:rPr>
              <a:t>знімає</a:t>
            </a:r>
            <a:r>
              <a:rPr lang="ru-RU" sz="2800" dirty="0">
                <a:solidFill>
                  <a:srgbClr val="4E5B6F"/>
                </a:solidFill>
              </a:rPr>
              <a:t> </a:t>
            </a:r>
            <a:r>
              <a:rPr lang="ru-RU" sz="2800" dirty="0" err="1">
                <a:solidFill>
                  <a:srgbClr val="4E5B6F"/>
                </a:solidFill>
              </a:rPr>
              <a:t>біль</a:t>
            </a:r>
            <a:r>
              <a:rPr lang="ru-RU" sz="2800" dirty="0">
                <a:solidFill>
                  <a:srgbClr val="4E5B6F"/>
                </a:solidFill>
              </a:rPr>
              <a:t>, як </a:t>
            </a:r>
            <a:r>
              <a:rPr lang="ru-RU" sz="2800" u="sng" dirty="0" err="1">
                <a:solidFill>
                  <a:srgbClr val="4E5B6F"/>
                </a:solidFill>
              </a:rPr>
              <a:t>органна</a:t>
            </a:r>
            <a:r>
              <a:rPr lang="ru-RU" sz="2800" u="sng" dirty="0">
                <a:solidFill>
                  <a:srgbClr val="4E5B6F"/>
                </a:solidFill>
              </a:rPr>
              <a:t> </a:t>
            </a:r>
            <a:r>
              <a:rPr lang="ru-RU" sz="2800" u="sng" dirty="0" err="1">
                <a:solidFill>
                  <a:srgbClr val="4E5B6F"/>
                </a:solidFill>
              </a:rPr>
              <a:t>музика</a:t>
            </a:r>
            <a:r>
              <a:rPr lang="ru-RU" sz="2800" u="sng" dirty="0">
                <a:solidFill>
                  <a:srgbClr val="4E5B6F"/>
                </a:solidFill>
              </a:rPr>
              <a:t> Баха і протяжна </a:t>
            </a:r>
            <a:r>
              <a:rPr lang="ru-RU" sz="2800" u="sng" dirty="0" err="1">
                <a:solidFill>
                  <a:srgbClr val="4E5B6F"/>
                </a:solidFill>
              </a:rPr>
              <a:t>українська</a:t>
            </a:r>
            <a:r>
              <a:rPr lang="ru-RU" sz="2800" u="sng" dirty="0">
                <a:solidFill>
                  <a:srgbClr val="4E5B6F"/>
                </a:solidFill>
              </a:rPr>
              <a:t> </a:t>
            </a:r>
            <a:r>
              <a:rPr lang="ru-RU" sz="2800" u="sng" dirty="0" err="1">
                <a:solidFill>
                  <a:srgbClr val="4E5B6F"/>
                </a:solidFill>
              </a:rPr>
              <a:t>пісня</a:t>
            </a:r>
            <a:r>
              <a:rPr lang="ru-RU" sz="2800" u="sng" dirty="0">
                <a:solidFill>
                  <a:srgbClr val="4E5B6F"/>
                </a:solidFill>
              </a:rPr>
              <a:t> </a:t>
            </a:r>
            <a:r>
              <a:rPr lang="ru-RU" sz="2800" dirty="0">
                <a:solidFill>
                  <a:srgbClr val="4E5B6F"/>
                </a:solidFill>
              </a:rPr>
              <a:t>(голос).</a:t>
            </a:r>
          </a:p>
          <a:p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97" y="4941168"/>
            <a:ext cx="1779720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39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256584" cy="679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05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У </a:t>
            </a:r>
            <a:r>
              <a:rPr lang="ru-RU" sz="3200" dirty="0" err="1"/>
              <a:t>вашій</a:t>
            </a:r>
            <a:r>
              <a:rPr lang="ru-RU" sz="3200" dirty="0"/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музичній</a:t>
            </a:r>
            <a:r>
              <a:rPr lang="ru-RU" sz="3200" b="1" dirty="0">
                <a:solidFill>
                  <a:srgbClr val="C00000"/>
                </a:solidFill>
              </a:rPr>
              <a:t> “</a:t>
            </a:r>
            <a:r>
              <a:rPr lang="ru-RU" sz="3200" b="1" dirty="0" err="1">
                <a:solidFill>
                  <a:srgbClr val="C00000"/>
                </a:solidFill>
              </a:rPr>
              <a:t>аптечці</a:t>
            </a:r>
            <a:r>
              <a:rPr lang="ru-RU" sz="3200" b="1" dirty="0">
                <a:solidFill>
                  <a:srgbClr val="C00000"/>
                </a:solidFill>
              </a:rPr>
              <a:t>” </a:t>
            </a:r>
            <a:r>
              <a:rPr lang="ru-RU" sz="3200" dirty="0" err="1"/>
              <a:t>обов’язково</a:t>
            </a:r>
            <a:r>
              <a:rPr lang="ru-RU" sz="3200" dirty="0"/>
              <a:t> </a:t>
            </a:r>
            <a:r>
              <a:rPr lang="ru-RU" sz="3200" dirty="0" err="1"/>
              <a:t>повинні</a:t>
            </a:r>
            <a:r>
              <a:rPr lang="ru-RU" sz="3200" dirty="0"/>
              <a:t> бути Моцарт, Бетховен, Бах, Шуберт, Шуман, </a:t>
            </a:r>
            <a:r>
              <a:rPr lang="ru-RU" sz="3200" dirty="0" err="1"/>
              <a:t>Чайковський</a:t>
            </a:r>
            <a:r>
              <a:rPr lang="ru-RU" sz="3200" dirty="0"/>
              <a:t>. </a:t>
            </a:r>
            <a:r>
              <a:rPr lang="ru-RU" sz="3200" dirty="0" err="1"/>
              <a:t>Класична</a:t>
            </a:r>
            <a:r>
              <a:rPr lang="ru-RU" sz="3200" dirty="0"/>
              <a:t> </a:t>
            </a:r>
            <a:r>
              <a:rPr lang="ru-RU" sz="3200" dirty="0" err="1"/>
              <a:t>музика</a:t>
            </a:r>
            <a:r>
              <a:rPr lang="ru-RU" sz="3200" dirty="0"/>
              <a:t> </a:t>
            </a:r>
            <a:r>
              <a:rPr lang="ru-RU" sz="3200" dirty="0" err="1"/>
              <a:t>діє</a:t>
            </a:r>
            <a:r>
              <a:rPr lang="ru-RU" sz="3200" dirty="0"/>
              <a:t> </a:t>
            </a:r>
            <a:r>
              <a:rPr lang="ru-RU" sz="3200" dirty="0" err="1"/>
              <a:t>розслабляючи</a:t>
            </a:r>
            <a:r>
              <a:rPr lang="ru-RU" sz="3200" dirty="0"/>
              <a:t>, </a:t>
            </a:r>
            <a:r>
              <a:rPr lang="ru-RU" sz="3200" dirty="0" err="1"/>
              <a:t>знімає</a:t>
            </a:r>
            <a:r>
              <a:rPr lang="ru-RU" sz="3200" dirty="0"/>
              <a:t> </a:t>
            </a:r>
            <a:r>
              <a:rPr lang="ru-RU" sz="3200" dirty="0" err="1"/>
              <a:t>втому</a:t>
            </a:r>
            <a:r>
              <a:rPr lang="ru-RU" sz="3200" dirty="0"/>
              <a:t>, </a:t>
            </a:r>
            <a:r>
              <a:rPr lang="ru-RU" sz="3200" dirty="0" err="1"/>
              <a:t>заспокоює</a:t>
            </a:r>
            <a:r>
              <a:rPr lang="ru-RU" sz="3200" dirty="0"/>
              <a:t>, </a:t>
            </a:r>
            <a:r>
              <a:rPr lang="ru-RU" sz="3200" dirty="0" err="1"/>
              <a:t>покращує</a:t>
            </a:r>
            <a:r>
              <a:rPr lang="ru-RU" sz="3200" dirty="0"/>
              <a:t> </a:t>
            </a:r>
            <a:r>
              <a:rPr lang="ru-RU" sz="3200" dirty="0" err="1"/>
              <a:t>настрій</a:t>
            </a:r>
            <a:r>
              <a:rPr lang="ru-RU" sz="3200" dirty="0"/>
              <a:t> і сон, </a:t>
            </a:r>
            <a:r>
              <a:rPr lang="ru-RU" sz="3200" dirty="0" err="1"/>
              <a:t>підвищує</a:t>
            </a:r>
            <a:r>
              <a:rPr lang="ru-RU" sz="3200" dirty="0"/>
              <a:t> </a:t>
            </a:r>
            <a:r>
              <a:rPr lang="ru-RU" sz="3200" dirty="0" err="1"/>
              <a:t>здатність</a:t>
            </a:r>
            <a:r>
              <a:rPr lang="ru-RU" sz="3200" dirty="0"/>
              <a:t> до </a:t>
            </a:r>
            <a:r>
              <a:rPr lang="ru-RU" sz="3200" dirty="0" err="1"/>
              <a:t>інтелектуальної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 і </a:t>
            </a:r>
            <a:r>
              <a:rPr lang="ru-RU" sz="3200" dirty="0" err="1"/>
              <a:t>навіть</a:t>
            </a:r>
            <a:r>
              <a:rPr lang="ru-RU" sz="3200" dirty="0"/>
              <a:t> </a:t>
            </a:r>
            <a:r>
              <a:rPr lang="ru-RU" sz="3200" dirty="0" err="1"/>
              <a:t>зміцнює</a:t>
            </a:r>
            <a:r>
              <a:rPr lang="ru-RU" sz="3200" dirty="0"/>
              <a:t> </a:t>
            </a:r>
            <a:r>
              <a:rPr lang="ru-RU" sz="3200" dirty="0" err="1"/>
              <a:t>імунний</a:t>
            </a:r>
            <a:r>
              <a:rPr lang="ru-RU" sz="3200" dirty="0"/>
              <a:t> </a:t>
            </a:r>
            <a:r>
              <a:rPr lang="ru-RU" sz="3200" dirty="0" err="1"/>
              <a:t>захист</a:t>
            </a:r>
            <a:r>
              <a:rPr lang="ru-RU" sz="3200" dirty="0"/>
              <a:t> </a:t>
            </a:r>
            <a:r>
              <a:rPr lang="ru-RU" sz="3200" dirty="0" err="1"/>
              <a:t>організму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78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/>
              <a:t>Терапевтичну</a:t>
            </a:r>
            <a:r>
              <a:rPr lang="ru-RU" sz="3200" dirty="0"/>
              <a:t> </a:t>
            </a:r>
            <a:r>
              <a:rPr lang="ru-RU" sz="3200" dirty="0" err="1"/>
              <a:t>дію</a:t>
            </a:r>
            <a:r>
              <a:rPr lang="ru-RU" sz="3200" dirty="0"/>
              <a:t> чинить  </a:t>
            </a:r>
            <a:r>
              <a:rPr lang="ru-RU" sz="3200" dirty="0" err="1"/>
              <a:t>також</a:t>
            </a:r>
            <a:r>
              <a:rPr lang="ru-RU" sz="3200" dirty="0"/>
              <a:t> </a:t>
            </a:r>
            <a:r>
              <a:rPr lang="ru-RU" sz="3200" dirty="0" err="1"/>
              <a:t>спеціальна</a:t>
            </a:r>
            <a:r>
              <a:rPr lang="ru-RU" sz="3200" dirty="0"/>
              <a:t> </a:t>
            </a:r>
            <a:r>
              <a:rPr lang="ru-RU" sz="3200" dirty="0" err="1"/>
              <a:t>музика</a:t>
            </a:r>
            <a:r>
              <a:rPr lang="ru-RU" sz="3200" dirty="0"/>
              <a:t> – записи </a:t>
            </a:r>
            <a:r>
              <a:rPr lang="ru-RU" sz="3200" dirty="0" err="1"/>
              <a:t>природних</a:t>
            </a:r>
            <a:r>
              <a:rPr lang="ru-RU" sz="3200" dirty="0"/>
              <a:t> </a:t>
            </a:r>
            <a:r>
              <a:rPr lang="ru-RU" sz="3200" dirty="0" err="1"/>
              <a:t>звуків</a:t>
            </a:r>
            <a:r>
              <a:rPr lang="ru-RU" sz="3200" dirty="0"/>
              <a:t> (шум прибою, </a:t>
            </a:r>
            <a:r>
              <a:rPr lang="ru-RU" sz="3200" dirty="0" err="1"/>
              <a:t>дзюрчання</a:t>
            </a:r>
            <a:r>
              <a:rPr lang="ru-RU" sz="3200" dirty="0"/>
              <a:t> </a:t>
            </a:r>
            <a:r>
              <a:rPr lang="ru-RU" sz="3200" dirty="0" err="1"/>
              <a:t>потічка</a:t>
            </a:r>
            <a:r>
              <a:rPr lang="ru-RU" sz="3200" dirty="0"/>
              <a:t>, шелест </a:t>
            </a:r>
            <a:r>
              <a:rPr lang="ru-RU" sz="3200" dirty="0" err="1"/>
              <a:t>листя</a:t>
            </a:r>
            <a:r>
              <a:rPr lang="ru-RU" sz="3200" dirty="0"/>
              <a:t>, шум </a:t>
            </a:r>
            <a:r>
              <a:rPr lang="ru-RU" sz="3200" dirty="0" err="1"/>
              <a:t>дощу</a:t>
            </a:r>
            <a:r>
              <a:rPr lang="ru-RU" sz="3200" dirty="0"/>
              <a:t>, </a:t>
            </a:r>
            <a:r>
              <a:rPr lang="ru-RU" sz="3200" dirty="0" err="1"/>
              <a:t>стрекотіння</a:t>
            </a:r>
            <a:r>
              <a:rPr lang="ru-RU" sz="3200" dirty="0"/>
              <a:t> </a:t>
            </a:r>
            <a:r>
              <a:rPr lang="ru-RU" sz="3200" dirty="0" err="1"/>
              <a:t>цвіркунів</a:t>
            </a:r>
            <a:r>
              <a:rPr lang="ru-RU" sz="3200" dirty="0"/>
              <a:t>) у </a:t>
            </a:r>
            <a:r>
              <a:rPr lang="ru-RU" sz="3200" dirty="0" err="1"/>
              <a:t>поєднанні</a:t>
            </a:r>
            <a:r>
              <a:rPr lang="ru-RU" sz="3200" dirty="0"/>
              <a:t> з </a:t>
            </a:r>
            <a:r>
              <a:rPr lang="ru-RU" sz="3200" dirty="0" err="1"/>
              <a:t>класичною</a:t>
            </a:r>
            <a:r>
              <a:rPr lang="ru-RU" sz="3200" dirty="0"/>
              <a:t>, </a:t>
            </a:r>
            <a:r>
              <a:rPr lang="ru-RU" sz="3200" dirty="0" err="1"/>
              <a:t>гітарною</a:t>
            </a:r>
            <a:r>
              <a:rPr lang="ru-RU" sz="3200" dirty="0"/>
              <a:t>, </a:t>
            </a:r>
            <a:r>
              <a:rPr lang="ru-RU" sz="3200" dirty="0" err="1"/>
              <a:t>мелодійною</a:t>
            </a:r>
            <a:r>
              <a:rPr lang="ru-RU" sz="3200" dirty="0"/>
              <a:t> </a:t>
            </a:r>
            <a:r>
              <a:rPr lang="ru-RU" sz="3200" dirty="0" smtClean="0"/>
              <a:t> </a:t>
            </a:r>
            <a:r>
              <a:rPr lang="ru-RU" sz="3200" dirty="0" err="1"/>
              <a:t>інструментальною</a:t>
            </a:r>
            <a:r>
              <a:rPr lang="ru-RU" sz="3200" dirty="0"/>
              <a:t> </a:t>
            </a:r>
            <a:r>
              <a:rPr lang="ru-RU" sz="3200" dirty="0" err="1"/>
              <a:t>музикою</a:t>
            </a:r>
            <a:r>
              <a:rPr lang="ru-RU" sz="3200" dirty="0"/>
              <a:t>, </a:t>
            </a:r>
            <a:r>
              <a:rPr lang="ru-RU" sz="3200" dirty="0" err="1"/>
              <a:t>дзвоном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0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ДЯКУЮ ЗА УВАГУ!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463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 smtClean="0">
                <a:solidFill>
                  <a:srgbClr val="C00000"/>
                </a:solidFill>
              </a:rPr>
              <a:t>Саме від нас, дорослих, залежить, яке здоров</a:t>
            </a:r>
            <a:r>
              <a:rPr lang="en-US" sz="4400" b="1" dirty="0" smtClean="0">
                <a:solidFill>
                  <a:srgbClr val="C00000"/>
                </a:solidFill>
              </a:rPr>
              <a:t>’</a:t>
            </a:r>
            <a:r>
              <a:rPr lang="uk-UA" sz="4400" b="1" dirty="0" smtClean="0">
                <a:solidFill>
                  <a:srgbClr val="C00000"/>
                </a:solidFill>
              </a:rPr>
              <a:t>я  матимуть наші діти!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628800"/>
            <a:ext cx="8274496" cy="2304256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C00000"/>
                </a:solidFill>
              </a:rPr>
              <a:t>«Музика багато дає для здоров</a:t>
            </a:r>
            <a:r>
              <a:rPr lang="en-US" sz="4800" dirty="0" smtClean="0">
                <a:solidFill>
                  <a:srgbClr val="C00000"/>
                </a:solidFill>
              </a:rPr>
              <a:t>’</a:t>
            </a:r>
            <a:r>
              <a:rPr lang="uk-UA" sz="4800" dirty="0" smtClean="0">
                <a:solidFill>
                  <a:srgbClr val="C00000"/>
                </a:solidFill>
              </a:rPr>
              <a:t>я, якщо користуватися нею належним чином»</a:t>
            </a:r>
            <a:br>
              <a:rPr lang="uk-UA" sz="4800" dirty="0" smtClean="0">
                <a:solidFill>
                  <a:srgbClr val="C00000"/>
                </a:solidFill>
              </a:rPr>
            </a:br>
            <a:r>
              <a:rPr lang="uk-UA" sz="4800" dirty="0" smtClean="0"/>
              <a:t>                                                    </a:t>
            </a:r>
            <a:r>
              <a:rPr lang="uk-UA" sz="4800" i="1" dirty="0" smtClean="0"/>
              <a:t>Піфагор</a:t>
            </a:r>
            <a:endParaRPr lang="ru-RU" sz="4800" i="1" dirty="0"/>
          </a:p>
        </p:txBody>
      </p:sp>
      <p:pic>
        <p:nvPicPr>
          <p:cNvPr id="4" name="Объект 3" descr="/Files/images/images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1857375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8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>
                <a:ea typeface="Calibri"/>
              </a:rPr>
              <a:t>Музикотерапія</a:t>
            </a:r>
            <a:r>
              <a:rPr lang="ru-RU" sz="2800" dirty="0">
                <a:ea typeface="Calibri"/>
              </a:rPr>
              <a:t> (</a:t>
            </a:r>
            <a:r>
              <a:rPr lang="ru-RU" sz="2800" dirty="0" err="1">
                <a:ea typeface="Calibri"/>
              </a:rPr>
              <a:t>музична</a:t>
            </a:r>
            <a:r>
              <a:rPr lang="ru-RU" sz="2800" dirty="0">
                <a:ea typeface="Calibri"/>
              </a:rPr>
              <a:t> </a:t>
            </a:r>
            <a:r>
              <a:rPr lang="ru-RU" sz="2800" dirty="0" err="1">
                <a:ea typeface="Calibri"/>
              </a:rPr>
              <a:t>терапія</a:t>
            </a:r>
            <a:r>
              <a:rPr lang="ru-RU" sz="2800" dirty="0">
                <a:ea typeface="Calibri"/>
              </a:rPr>
              <a:t>) — </a:t>
            </a:r>
            <a:r>
              <a:rPr lang="ru-RU" sz="2800" dirty="0" err="1">
                <a:ea typeface="Calibri"/>
              </a:rPr>
              <a:t>це</a:t>
            </a:r>
            <a:r>
              <a:rPr lang="ru-RU" sz="2800" dirty="0">
                <a:ea typeface="Calibri"/>
              </a:rPr>
              <a:t> </a:t>
            </a:r>
            <a:r>
              <a:rPr lang="ru-RU" sz="2800" dirty="0" err="1" smtClean="0">
                <a:ea typeface="Calibri"/>
              </a:rPr>
              <a:t>процес</a:t>
            </a:r>
            <a:r>
              <a:rPr lang="ru-RU" sz="2800" dirty="0" smtClean="0">
                <a:ea typeface="Calibri"/>
              </a:rPr>
              <a:t>, </a:t>
            </a:r>
            <a:r>
              <a:rPr lang="ru-RU" sz="2800" dirty="0">
                <a:ea typeface="Calibri"/>
              </a:rPr>
              <a:t>у </a:t>
            </a:r>
            <a:r>
              <a:rPr lang="ru-RU" sz="2800" dirty="0" err="1">
                <a:ea typeface="Calibri"/>
              </a:rPr>
              <a:t>якому</a:t>
            </a:r>
            <a:r>
              <a:rPr lang="ru-RU" sz="2800" dirty="0">
                <a:ea typeface="Calibri"/>
              </a:rPr>
              <a:t> </a:t>
            </a:r>
            <a:r>
              <a:rPr lang="ru-RU" sz="2800" dirty="0" err="1" smtClean="0">
                <a:ea typeface="Calibri"/>
              </a:rPr>
              <a:t>застосовується</a:t>
            </a:r>
            <a:r>
              <a:rPr lang="ru-RU" sz="2800" dirty="0" smtClean="0">
                <a:ea typeface="Calibri"/>
              </a:rPr>
              <a:t> </a:t>
            </a:r>
            <a:r>
              <a:rPr lang="ru-RU" sz="2800" dirty="0" err="1" smtClean="0">
                <a:ea typeface="Calibri"/>
              </a:rPr>
              <a:t>музика</a:t>
            </a:r>
            <a:r>
              <a:rPr lang="ru-RU" sz="2800" dirty="0" smtClean="0">
                <a:ea typeface="Calibri"/>
              </a:rPr>
              <a:t> </a:t>
            </a:r>
            <a:r>
              <a:rPr lang="ru-RU" sz="2800" dirty="0">
                <a:ea typeface="Calibri"/>
              </a:rPr>
              <a:t>та </a:t>
            </a:r>
            <a:r>
              <a:rPr lang="ru-RU" sz="2800" dirty="0" err="1">
                <a:ea typeface="Calibri"/>
              </a:rPr>
              <a:t>всі</a:t>
            </a:r>
            <a:r>
              <a:rPr lang="ru-RU" sz="2800" dirty="0">
                <a:ea typeface="Calibri"/>
              </a:rPr>
              <a:t> </a:t>
            </a:r>
            <a:r>
              <a:rPr lang="ru-RU" sz="2800" dirty="0" err="1">
                <a:ea typeface="Calibri"/>
              </a:rPr>
              <a:t>сторони</a:t>
            </a:r>
            <a:r>
              <a:rPr lang="ru-RU" sz="2800" dirty="0">
                <a:ea typeface="Calibri"/>
              </a:rPr>
              <a:t> </a:t>
            </a:r>
            <a:r>
              <a:rPr lang="ru-RU" sz="2800" dirty="0" err="1">
                <a:ea typeface="Calibri"/>
              </a:rPr>
              <a:t>її</a:t>
            </a:r>
            <a:r>
              <a:rPr lang="ru-RU" sz="2800" dirty="0">
                <a:ea typeface="Calibri"/>
              </a:rPr>
              <a:t> </a:t>
            </a:r>
            <a:r>
              <a:rPr lang="ru-RU" sz="2800" dirty="0" err="1">
                <a:ea typeface="Calibri"/>
              </a:rPr>
              <a:t>впливу</a:t>
            </a:r>
            <a:r>
              <a:rPr lang="ru-RU" sz="2800" dirty="0">
                <a:ea typeface="Calibri"/>
              </a:rPr>
              <a:t> — </a:t>
            </a:r>
            <a:r>
              <a:rPr lang="ru-RU" sz="2800" dirty="0" err="1" smtClean="0">
                <a:ea typeface="Calibri"/>
              </a:rPr>
              <a:t>фізична</a:t>
            </a:r>
            <a:r>
              <a:rPr lang="ru-RU" sz="2800" dirty="0" smtClean="0">
                <a:ea typeface="Calibri"/>
              </a:rPr>
              <a:t>, </a:t>
            </a:r>
            <a:r>
              <a:rPr lang="ru-RU" sz="2800" dirty="0" err="1" smtClean="0">
                <a:ea typeface="Calibri"/>
              </a:rPr>
              <a:t>емоційна</a:t>
            </a:r>
            <a:r>
              <a:rPr lang="ru-RU" sz="2800" dirty="0" smtClean="0">
                <a:ea typeface="Calibri"/>
              </a:rPr>
              <a:t>, </a:t>
            </a:r>
            <a:r>
              <a:rPr lang="ru-RU" sz="2800" dirty="0" err="1" smtClean="0">
                <a:ea typeface="Calibri"/>
              </a:rPr>
              <a:t>інтелектуальна</a:t>
            </a:r>
            <a:r>
              <a:rPr lang="ru-RU" sz="2800" dirty="0" smtClean="0">
                <a:ea typeface="Calibri"/>
              </a:rPr>
              <a:t>, </a:t>
            </a:r>
            <a:r>
              <a:rPr lang="ru-RU" sz="2800" dirty="0" err="1" smtClean="0">
                <a:ea typeface="Calibri"/>
              </a:rPr>
              <a:t>соціальна</a:t>
            </a:r>
            <a:r>
              <a:rPr lang="ru-RU" sz="2800" dirty="0" smtClean="0">
                <a:ea typeface="Calibri"/>
              </a:rPr>
              <a:t>, </a:t>
            </a:r>
            <a:r>
              <a:rPr lang="ru-RU" sz="2800" dirty="0" err="1" smtClean="0">
                <a:ea typeface="Calibri"/>
              </a:rPr>
              <a:t>естетична</a:t>
            </a:r>
            <a:r>
              <a:rPr lang="ru-RU" sz="2800" dirty="0" smtClean="0">
                <a:ea typeface="Calibri"/>
              </a:rPr>
              <a:t> </a:t>
            </a:r>
            <a:r>
              <a:rPr lang="ru-RU" sz="2800" dirty="0">
                <a:ea typeface="Calibri"/>
              </a:rPr>
              <a:t>і </a:t>
            </a:r>
            <a:r>
              <a:rPr lang="ru-RU" sz="2800" dirty="0" smtClean="0">
                <a:ea typeface="Calibri"/>
              </a:rPr>
              <a:t>духовна </a:t>
            </a:r>
            <a:r>
              <a:rPr lang="ru-RU" sz="2800" dirty="0">
                <a:ea typeface="Calibri"/>
              </a:rPr>
              <a:t>— з метою </a:t>
            </a:r>
            <a:r>
              <a:rPr lang="ru-RU" sz="2800" dirty="0" err="1">
                <a:ea typeface="Calibri"/>
              </a:rPr>
              <a:t>покращення</a:t>
            </a:r>
            <a:r>
              <a:rPr lang="ru-RU" sz="2800" dirty="0">
                <a:ea typeface="Calibri"/>
              </a:rPr>
              <a:t> </a:t>
            </a:r>
            <a:r>
              <a:rPr lang="ru-RU" sz="2800" dirty="0" err="1">
                <a:ea typeface="Calibri"/>
              </a:rPr>
              <a:t>чи</a:t>
            </a:r>
            <a:r>
              <a:rPr lang="ru-RU" sz="2800" dirty="0">
                <a:ea typeface="Calibri"/>
              </a:rPr>
              <a:t> </a:t>
            </a:r>
            <a:r>
              <a:rPr lang="ru-RU" sz="2800" dirty="0" err="1">
                <a:ea typeface="Calibri"/>
              </a:rPr>
              <a:t>збереження</a:t>
            </a:r>
            <a:r>
              <a:rPr lang="ru-RU" sz="2800" dirty="0">
                <a:ea typeface="Calibri"/>
              </a:rPr>
              <a:t> </a:t>
            </a:r>
            <a:r>
              <a:rPr lang="ru-RU" sz="2800" dirty="0" err="1">
                <a:ea typeface="Calibri"/>
              </a:rPr>
              <a:t>здоров'я</a:t>
            </a:r>
            <a:r>
              <a:rPr lang="ru-RU" sz="2800" dirty="0">
                <a:ea typeface="Calibri"/>
              </a:rPr>
              <a:t> </a:t>
            </a:r>
            <a:r>
              <a:rPr lang="ru-RU" sz="2800" dirty="0" err="1" smtClean="0">
                <a:ea typeface="Calibri"/>
              </a:rPr>
              <a:t>людини</a:t>
            </a:r>
            <a:r>
              <a:rPr lang="ru-RU" sz="2800" dirty="0" smtClean="0">
                <a:ea typeface="Calibri"/>
              </a:rPr>
              <a:t>.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524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69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/>
              <a:t>Музикотерапія</a:t>
            </a:r>
            <a:r>
              <a:rPr lang="ru-RU" sz="3600" dirty="0"/>
              <a:t> </a:t>
            </a:r>
            <a:r>
              <a:rPr lang="ru-RU" sz="3600" dirty="0" err="1"/>
              <a:t>може</a:t>
            </a:r>
            <a:r>
              <a:rPr lang="ru-RU" sz="3600" dirty="0"/>
              <a:t> бути </a:t>
            </a:r>
            <a:r>
              <a:rPr lang="ru-RU" sz="3600" dirty="0" err="1"/>
              <a:t>засобом</a:t>
            </a:r>
            <a:r>
              <a:rPr lang="ru-RU" sz="3600" dirty="0"/>
              <a:t> </a:t>
            </a:r>
            <a:r>
              <a:rPr lang="ru-RU" sz="3600" dirty="0" smtClean="0"/>
              <a:t>– </a:t>
            </a:r>
          </a:p>
          <a:p>
            <a:pPr marL="0" indent="0">
              <a:buNone/>
            </a:pPr>
            <a:r>
              <a:rPr lang="ru-RU" sz="3200" dirty="0" err="1">
                <a:solidFill>
                  <a:srgbClr val="FF0000"/>
                </a:solidFill>
              </a:rPr>
              <a:t>п</a:t>
            </a:r>
            <a:r>
              <a:rPr lang="ru-RU" sz="3200" dirty="0" err="1" smtClean="0">
                <a:solidFill>
                  <a:srgbClr val="FF0000"/>
                </a:solidFill>
              </a:rPr>
              <a:t>рофілактики</a:t>
            </a:r>
            <a:r>
              <a:rPr lang="ru-RU" sz="3200" dirty="0" smtClean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              </a:t>
            </a:r>
            <a:r>
              <a:rPr lang="ru-RU" sz="3200" dirty="0" err="1" smtClean="0">
                <a:solidFill>
                  <a:srgbClr val="7030A0"/>
                </a:solidFill>
              </a:rPr>
              <a:t>реабілітації</a:t>
            </a:r>
            <a:r>
              <a:rPr lang="ru-RU" sz="3200" dirty="0" smtClean="0">
                <a:solidFill>
                  <a:srgbClr val="7030A0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                        </a:t>
            </a:r>
            <a:r>
              <a:rPr lang="ru-RU" sz="3200" dirty="0" err="1" smtClean="0">
                <a:solidFill>
                  <a:srgbClr val="002060"/>
                </a:solidFill>
              </a:rPr>
              <a:t>лікування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44242"/>
            <a:ext cx="3096344" cy="251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0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877272"/>
            <a:ext cx="6781800" cy="2949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err="1"/>
              <a:t>Мистецтво</a:t>
            </a:r>
            <a:r>
              <a:rPr lang="ru-RU" sz="3600" b="1" dirty="0"/>
              <a:t> </a:t>
            </a:r>
            <a:r>
              <a:rPr lang="ru-RU" sz="3600" b="1" dirty="0" err="1"/>
              <a:t>лікування</a:t>
            </a:r>
            <a:r>
              <a:rPr lang="ru-RU" sz="3600" b="1" dirty="0"/>
              <a:t> за </a:t>
            </a:r>
            <a:r>
              <a:rPr lang="ru-RU" sz="3600" b="1" dirty="0" err="1"/>
              <a:t>допомогою</a:t>
            </a:r>
            <a:r>
              <a:rPr lang="ru-RU" sz="3600" b="1" dirty="0"/>
              <a:t> </a:t>
            </a:r>
            <a:r>
              <a:rPr lang="ru-RU" sz="3600" b="1" dirty="0" err="1"/>
              <a:t>музики</a:t>
            </a:r>
            <a:r>
              <a:rPr lang="ru-RU" sz="3600" b="1" dirty="0"/>
              <a:t> </a:t>
            </a:r>
            <a:r>
              <a:rPr lang="ru-RU" sz="3600" b="1" dirty="0" err="1"/>
              <a:t>налічує</a:t>
            </a:r>
            <a:r>
              <a:rPr lang="ru-RU" sz="3600" b="1" dirty="0"/>
              <a:t> </a:t>
            </a:r>
            <a:r>
              <a:rPr lang="ru-RU" sz="3600" b="1" dirty="0" err="1"/>
              <a:t>тисячі</a:t>
            </a:r>
            <a:r>
              <a:rPr lang="ru-RU" sz="3600" b="1" dirty="0"/>
              <a:t> </a:t>
            </a:r>
            <a:r>
              <a:rPr lang="ru-RU" sz="3600" b="1" dirty="0" err="1"/>
              <a:t>років</a:t>
            </a:r>
            <a:r>
              <a:rPr lang="ru-RU" sz="3600" b="1" dirty="0"/>
              <a:t>, і наша </a:t>
            </a:r>
            <a:r>
              <a:rPr lang="ru-RU" sz="3600" b="1" dirty="0" err="1"/>
              <a:t>епоха</a:t>
            </a:r>
            <a:r>
              <a:rPr lang="ru-RU" sz="3600" b="1" dirty="0"/>
              <a:t> </a:t>
            </a:r>
            <a:r>
              <a:rPr lang="ru-RU" sz="3600" b="1" dirty="0" err="1"/>
              <a:t>зовсім</a:t>
            </a:r>
            <a:r>
              <a:rPr lang="ru-RU" sz="3600" b="1" dirty="0"/>
              <a:t> не є </a:t>
            </a:r>
            <a:r>
              <a:rPr lang="ru-RU" sz="3600" b="1" dirty="0" err="1"/>
              <a:t>виключенням</a:t>
            </a:r>
            <a:r>
              <a:rPr lang="ru-RU" sz="3600" b="1" dirty="0"/>
              <a:t>. </a:t>
            </a: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err="1" smtClean="0"/>
              <a:t>Музика</a:t>
            </a:r>
            <a:r>
              <a:rPr lang="ru-RU" sz="3600" b="1" dirty="0" smtClean="0"/>
              <a:t> </a:t>
            </a:r>
            <a:r>
              <a:rPr lang="ru-RU" sz="3600" b="1" dirty="0"/>
              <a:t>є </a:t>
            </a:r>
            <a:r>
              <a:rPr lang="ru-RU" sz="3600" b="1" dirty="0" err="1"/>
              <a:t>могутнім</a:t>
            </a:r>
            <a:r>
              <a:rPr lang="ru-RU" sz="3600" b="1" dirty="0"/>
              <a:t> </a:t>
            </a:r>
            <a:r>
              <a:rPr lang="ru-RU" sz="3600" b="1" dirty="0" err="1"/>
              <a:t>засобом</a:t>
            </a:r>
            <a:r>
              <a:rPr lang="ru-RU" sz="3600" b="1" dirty="0"/>
              <a:t> </a:t>
            </a:r>
            <a:r>
              <a:rPr lang="ru-RU" sz="3600" b="1" dirty="0" err="1"/>
              <a:t>дії</a:t>
            </a:r>
            <a:r>
              <a:rPr lang="ru-RU" sz="3600" b="1" dirty="0"/>
              <a:t> на </a:t>
            </a:r>
            <a:r>
              <a:rPr lang="ru-RU" sz="3600" b="1" dirty="0" err="1"/>
              <a:t>психіку</a:t>
            </a:r>
            <a:r>
              <a:rPr lang="ru-RU" sz="3600" b="1" dirty="0"/>
              <a:t> </a:t>
            </a:r>
            <a:r>
              <a:rPr lang="ru-RU" sz="3600" b="1" dirty="0" err="1"/>
              <a:t>людини</a:t>
            </a:r>
            <a:r>
              <a:rPr lang="ru-RU" sz="3600" b="1" dirty="0"/>
              <a:t>, і часто, </a:t>
            </a:r>
            <a:r>
              <a:rPr lang="ru-RU" sz="3600" b="1" dirty="0" err="1"/>
              <a:t>послухавши</a:t>
            </a:r>
            <a:r>
              <a:rPr lang="ru-RU" sz="3600" b="1" dirty="0"/>
              <a:t> </a:t>
            </a:r>
            <a:r>
              <a:rPr lang="ru-RU" sz="3600" b="1" dirty="0" err="1"/>
              <a:t>вранці</a:t>
            </a:r>
            <a:r>
              <a:rPr lang="ru-RU" sz="3600" b="1" dirty="0"/>
              <a:t> </a:t>
            </a:r>
            <a:r>
              <a:rPr lang="ru-RU" sz="3600" b="1" dirty="0" err="1"/>
              <a:t>приємну</a:t>
            </a:r>
            <a:r>
              <a:rPr lang="ru-RU" sz="3600" b="1" dirty="0"/>
              <a:t> для себе </a:t>
            </a:r>
            <a:r>
              <a:rPr lang="ru-RU" sz="3600" b="1" dirty="0" err="1"/>
              <a:t>музику</a:t>
            </a:r>
            <a:r>
              <a:rPr lang="ru-RU" sz="3600" b="1" dirty="0"/>
              <a:t>, ми </a:t>
            </a:r>
            <a:r>
              <a:rPr lang="ru-RU" sz="3600" b="1" dirty="0" err="1"/>
              <a:t>створюємо</a:t>
            </a:r>
            <a:r>
              <a:rPr lang="ru-RU" sz="3600" b="1" dirty="0"/>
              <a:t> </a:t>
            </a:r>
            <a:r>
              <a:rPr lang="ru-RU" sz="3600" b="1" dirty="0" err="1"/>
              <a:t>позитивний</a:t>
            </a:r>
            <a:r>
              <a:rPr lang="ru-RU" sz="3600" b="1" dirty="0"/>
              <a:t> </a:t>
            </a:r>
            <a:r>
              <a:rPr lang="ru-RU" sz="3600" b="1" dirty="0" err="1"/>
              <a:t>настрій</a:t>
            </a:r>
            <a:r>
              <a:rPr lang="ru-RU" sz="3600" b="1" dirty="0"/>
              <a:t> на весь день.</a:t>
            </a:r>
          </a:p>
        </p:txBody>
      </p:sp>
    </p:spTree>
    <p:extLst>
      <p:ext uri="{BB962C8B-B14F-4D97-AF65-F5344CB8AC3E}">
        <p14:creationId xmlns:p14="http://schemas.microsoft.com/office/powerpoint/2010/main" val="159097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err="1"/>
              <a:t>Виділяють</a:t>
            </a:r>
            <a:r>
              <a:rPr lang="ru-RU" sz="3200" dirty="0"/>
              <a:t> 2 </a:t>
            </a:r>
            <a:r>
              <a:rPr lang="ru-RU" sz="3200" dirty="0" err="1"/>
              <a:t>основні</a:t>
            </a:r>
            <a:r>
              <a:rPr lang="ru-RU" sz="3200" dirty="0"/>
              <a:t> </a:t>
            </a:r>
            <a:r>
              <a:rPr lang="ru-RU" sz="3200" dirty="0" err="1"/>
              <a:t>типи</a:t>
            </a:r>
            <a:r>
              <a:rPr lang="ru-RU" sz="3200" dirty="0"/>
              <a:t> </a:t>
            </a:r>
            <a:r>
              <a:rPr lang="ru-RU" sz="3200" dirty="0" err="1"/>
              <a:t>музики</a:t>
            </a:r>
            <a:r>
              <a:rPr lang="ru-RU" sz="3200" dirty="0"/>
              <a:t> за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впливом</a:t>
            </a:r>
            <a:r>
              <a:rPr lang="ru-RU" sz="3200" dirty="0"/>
              <a:t> на </a:t>
            </a:r>
            <a:r>
              <a:rPr lang="ru-RU" sz="3200" dirty="0" err="1"/>
              <a:t>поведінку</a:t>
            </a:r>
            <a:r>
              <a:rPr lang="ru-RU" sz="3200" dirty="0"/>
              <a:t> і стан </a:t>
            </a:r>
            <a:r>
              <a:rPr lang="ru-RU" sz="3200" dirty="0" err="1"/>
              <a:t>людини</a:t>
            </a:r>
            <a:r>
              <a:rPr lang="ru-RU" sz="3200" dirty="0"/>
              <a:t>, а </a:t>
            </a:r>
            <a:r>
              <a:rPr lang="ru-RU" sz="3200" dirty="0" err="1"/>
              <a:t>саме</a:t>
            </a:r>
            <a:r>
              <a:rPr lang="ru-RU" sz="3200" dirty="0"/>
              <a:t>, </a:t>
            </a:r>
            <a:r>
              <a:rPr lang="ru-RU" sz="3200" b="1" dirty="0" err="1">
                <a:solidFill>
                  <a:srgbClr val="C00000"/>
                </a:solidFill>
              </a:rPr>
              <a:t>заспокійливу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музику</a:t>
            </a:r>
            <a:r>
              <a:rPr lang="ru-RU" sz="3200" b="1" dirty="0">
                <a:solidFill>
                  <a:srgbClr val="C00000"/>
                </a:solidFill>
              </a:rPr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характеризується</a:t>
            </a:r>
            <a:r>
              <a:rPr lang="ru-RU" sz="3200" dirty="0"/>
              <a:t> </a:t>
            </a:r>
            <a:r>
              <a:rPr lang="ru-RU" sz="3200" dirty="0" err="1"/>
              <a:t>правильністю</a:t>
            </a:r>
            <a:r>
              <a:rPr lang="ru-RU" sz="3200" dirty="0"/>
              <a:t> ритму, </a:t>
            </a:r>
            <a:r>
              <a:rPr lang="ru-RU" sz="3200" dirty="0" err="1"/>
              <a:t>передбачуваністю</a:t>
            </a:r>
            <a:r>
              <a:rPr lang="ru-RU" sz="3200" dirty="0"/>
              <a:t> </a:t>
            </a:r>
            <a:r>
              <a:rPr lang="ru-RU" sz="3200" dirty="0" err="1"/>
              <a:t>динаміки</a:t>
            </a:r>
            <a:r>
              <a:rPr lang="ru-RU" sz="3200" dirty="0"/>
              <a:t> й </a:t>
            </a:r>
            <a:r>
              <a:rPr lang="ru-RU" sz="3200" dirty="0" err="1"/>
              <a:t>гармонійністю</a:t>
            </a:r>
            <a:r>
              <a:rPr lang="ru-RU" sz="3200" dirty="0"/>
              <a:t> </a:t>
            </a:r>
            <a:r>
              <a:rPr lang="ru-RU" sz="3200" dirty="0" err="1"/>
              <a:t>звучання</a:t>
            </a:r>
            <a:r>
              <a:rPr lang="ru-RU" sz="3200" dirty="0" smtClean="0"/>
              <a:t>,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/>
              <a:t> </a:t>
            </a:r>
            <a:r>
              <a:rPr lang="ru-RU" sz="3200" b="1" dirty="0">
                <a:solidFill>
                  <a:srgbClr val="00B050"/>
                </a:solidFill>
              </a:rPr>
              <a:t>і </a:t>
            </a:r>
            <a:r>
              <a:rPr lang="ru-RU" sz="3200" b="1" dirty="0" err="1">
                <a:solidFill>
                  <a:srgbClr val="00B050"/>
                </a:solidFill>
              </a:rPr>
              <a:t>музику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стимулюючу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підвищує</a:t>
            </a:r>
            <a:r>
              <a:rPr lang="ru-RU" sz="3200" dirty="0"/>
              <a:t> </a:t>
            </a:r>
            <a:r>
              <a:rPr lang="ru-RU" sz="3200" dirty="0" err="1"/>
              <a:t>енергійність</a:t>
            </a:r>
            <a:r>
              <a:rPr lang="ru-RU" sz="3200" dirty="0"/>
              <a:t> </a:t>
            </a:r>
            <a:r>
              <a:rPr lang="ru-RU" sz="3200" dirty="0" err="1"/>
              <a:t>людини</a:t>
            </a:r>
            <a:r>
              <a:rPr lang="ru-RU" sz="3200" dirty="0"/>
              <a:t>, </a:t>
            </a:r>
            <a:r>
              <a:rPr lang="ru-RU" sz="3200" dirty="0" err="1"/>
              <a:t>спонукає</a:t>
            </a:r>
            <a:r>
              <a:rPr lang="ru-RU" sz="3200" dirty="0"/>
              <a:t> до </a:t>
            </a:r>
            <a:r>
              <a:rPr lang="ru-RU" sz="3200" dirty="0" err="1"/>
              <a:t>діяльності</a:t>
            </a:r>
            <a:r>
              <a:rPr lang="ru-RU" sz="3200" dirty="0"/>
              <a:t> і </a:t>
            </a:r>
            <a:r>
              <a:rPr lang="ru-RU" sz="3200" dirty="0" err="1"/>
              <a:t>збуджує</a:t>
            </a:r>
            <a:r>
              <a:rPr lang="ru-RU" sz="3200" dirty="0"/>
              <a:t> </a:t>
            </a:r>
            <a:r>
              <a:rPr lang="ru-RU" sz="3200" dirty="0" err="1"/>
              <a:t>емоційність</a:t>
            </a:r>
            <a:r>
              <a:rPr lang="ru-RU" sz="3200" dirty="0"/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0"/>
            <a:ext cx="7543800" cy="68580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6000" b="1" dirty="0" err="1">
                <a:ea typeface="Calibri"/>
                <a:cs typeface="Times New Roman"/>
              </a:rPr>
              <a:t>Музикотерапевтичний</a:t>
            </a:r>
            <a:r>
              <a:rPr lang="uk-UA" sz="6000" b="1" dirty="0">
                <a:ea typeface="Calibri"/>
                <a:cs typeface="Times New Roman"/>
              </a:rPr>
              <a:t> вплив на організм людини:</a:t>
            </a:r>
            <a:endParaRPr lang="ru-RU" sz="60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6000" dirty="0">
                <a:ea typeface="Calibri"/>
                <a:cs typeface="Times New Roman"/>
              </a:rPr>
              <a:t>впливає на рецептори шкіри;</a:t>
            </a:r>
            <a:endParaRPr lang="ru-RU" sz="6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6000" dirty="0">
                <a:ea typeface="Calibri"/>
                <a:cs typeface="Times New Roman"/>
              </a:rPr>
              <a:t>активізує функції нервової системи;</a:t>
            </a:r>
            <a:endParaRPr lang="ru-RU" sz="6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6000" dirty="0">
                <a:ea typeface="Calibri"/>
                <a:cs typeface="Times New Roman"/>
              </a:rPr>
              <a:t>зменшує больовий поріг;</a:t>
            </a:r>
            <a:endParaRPr lang="ru-RU" sz="6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6000" dirty="0">
                <a:ea typeface="Calibri"/>
                <a:cs typeface="Times New Roman"/>
              </a:rPr>
              <a:t>регулює виділення гормонів, що знижує стрес;</a:t>
            </a:r>
            <a:endParaRPr lang="ru-RU" sz="6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6000" dirty="0">
                <a:ea typeface="Calibri"/>
                <a:cs typeface="Times New Roman"/>
              </a:rPr>
              <a:t>впливає на серцевий ритм і пульс;</a:t>
            </a:r>
            <a:endParaRPr lang="ru-RU" sz="6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6000" dirty="0">
                <a:ea typeface="Calibri"/>
                <a:cs typeface="Times New Roman"/>
              </a:rPr>
              <a:t>може підвищувати і знижувати кров'яний тиск;</a:t>
            </a:r>
            <a:endParaRPr lang="ru-RU" sz="6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6000" dirty="0">
                <a:ea typeface="Calibri"/>
                <a:cs typeface="Times New Roman"/>
              </a:rPr>
              <a:t>знижує м'язову напругу і покращує координацію рухів;</a:t>
            </a:r>
            <a:endParaRPr lang="ru-RU" sz="6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6000" dirty="0">
                <a:ea typeface="Calibri"/>
                <a:cs typeface="Times New Roman"/>
              </a:rPr>
              <a:t>нівелює неприємні відчуття, впливає на температуру тіла;</a:t>
            </a:r>
            <a:endParaRPr lang="ru-RU" sz="6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6000" dirty="0">
                <a:ea typeface="Calibri"/>
                <a:cs typeface="Times New Roman"/>
              </a:rPr>
              <a:t>впливає на травлення;</a:t>
            </a:r>
            <a:endParaRPr lang="ru-RU" sz="6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6000" dirty="0">
                <a:ea typeface="Calibri"/>
                <a:cs typeface="Times New Roman"/>
              </a:rPr>
              <a:t>впливає на </a:t>
            </a:r>
            <a:r>
              <a:rPr lang="uk-UA" sz="6000" dirty="0" err="1">
                <a:ea typeface="Calibri"/>
                <a:cs typeface="Times New Roman"/>
              </a:rPr>
              <a:t>енергоінформаційний</a:t>
            </a:r>
            <a:r>
              <a:rPr lang="uk-UA" sz="6000" dirty="0">
                <a:ea typeface="Calibri"/>
                <a:cs typeface="Times New Roman"/>
              </a:rPr>
              <a:t> потенціал організму;</a:t>
            </a:r>
            <a:endParaRPr lang="ru-RU" sz="6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6000" dirty="0">
                <a:ea typeface="Calibri"/>
                <a:cs typeface="Times New Roman"/>
              </a:rPr>
              <a:t>може поліпшити пам'ять і здатність до навчання;</a:t>
            </a:r>
            <a:endParaRPr lang="ru-RU" sz="6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6000" dirty="0">
                <a:ea typeface="Calibri"/>
                <a:cs typeface="Times New Roman"/>
              </a:rPr>
              <a:t>стимулює внутрішньоутробний розвиток плода.</a:t>
            </a:r>
            <a:endParaRPr lang="ru-RU" sz="6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5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Музика</a:t>
            </a:r>
            <a:r>
              <a:rPr lang="ru-RU" sz="3200" dirty="0" smtClean="0"/>
              <a:t> </a:t>
            </a:r>
            <a:r>
              <a:rPr lang="ru-RU" sz="3200" dirty="0" err="1"/>
              <a:t>володіє</a:t>
            </a:r>
            <a:r>
              <a:rPr lang="ru-RU" sz="3200" dirty="0"/>
              <a:t> </a:t>
            </a:r>
            <a:r>
              <a:rPr lang="ru-RU" sz="3200" dirty="0" err="1"/>
              <a:t>стимулюючою</a:t>
            </a:r>
            <a:r>
              <a:rPr lang="ru-RU" sz="3200" dirty="0"/>
              <a:t> </a:t>
            </a:r>
            <a:r>
              <a:rPr lang="ru-RU" sz="3200" dirty="0" err="1"/>
              <a:t>дією</a:t>
            </a:r>
            <a:r>
              <a:rPr lang="ru-RU" sz="3200" dirty="0"/>
              <a:t> на </a:t>
            </a:r>
            <a:r>
              <a:rPr lang="ru-RU" sz="3200" dirty="0" err="1"/>
              <a:t>настрій</a:t>
            </a:r>
            <a:r>
              <a:rPr lang="ru-RU" sz="3200" dirty="0"/>
              <a:t> і </a:t>
            </a:r>
            <a:r>
              <a:rPr lang="ru-RU" sz="3200" dirty="0" err="1"/>
              <a:t>емоції</a:t>
            </a:r>
            <a:r>
              <a:rPr lang="ru-RU" sz="3200" dirty="0"/>
              <a:t>, </a:t>
            </a:r>
            <a:r>
              <a:rPr lang="ru-RU" sz="3200" dirty="0" err="1"/>
              <a:t>дозволяючи</a:t>
            </a:r>
            <a:r>
              <a:rPr lang="ru-RU" sz="3200" dirty="0"/>
              <a:t> </a:t>
            </a:r>
            <a:r>
              <a:rPr lang="ru-RU" sz="3200" dirty="0" err="1"/>
              <a:t>підтримувати</a:t>
            </a:r>
            <a:r>
              <a:rPr lang="ru-RU" sz="3200" dirty="0"/>
              <a:t> </a:t>
            </a:r>
            <a:r>
              <a:rPr lang="ru-RU" sz="3200" dirty="0" err="1"/>
              <a:t>спортивний</a:t>
            </a:r>
            <a:r>
              <a:rPr lang="ru-RU" sz="3200" dirty="0"/>
              <a:t> дух і </a:t>
            </a:r>
            <a:r>
              <a:rPr lang="ru-RU" sz="3200" dirty="0" err="1"/>
              <a:t>тим</a:t>
            </a:r>
            <a:r>
              <a:rPr lang="ru-RU" sz="3200" dirty="0"/>
              <a:t> самим </a:t>
            </a:r>
            <a:r>
              <a:rPr lang="ru-RU" sz="3200" dirty="0" err="1"/>
              <a:t>довгостроково</a:t>
            </a:r>
            <a:r>
              <a:rPr lang="ru-RU" sz="3200" dirty="0"/>
              <a:t> </a:t>
            </a:r>
            <a:r>
              <a:rPr lang="ru-RU" sz="3200" dirty="0" err="1"/>
              <a:t>впливаючи</a:t>
            </a:r>
            <a:r>
              <a:rPr lang="ru-RU" sz="3200" dirty="0"/>
              <a:t> на </a:t>
            </a:r>
            <a:r>
              <a:rPr lang="ru-RU" sz="3200" dirty="0" err="1"/>
              <a:t>фітнес-досягнення</a:t>
            </a:r>
            <a:r>
              <a:rPr lang="ru-RU" sz="32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64624"/>
            <a:ext cx="3632955" cy="349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38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500" b="1" dirty="0" smtClean="0">
                <a:solidFill>
                  <a:srgbClr val="C00000"/>
                </a:solidFill>
              </a:rPr>
              <a:t>МУЗИКОТЕРАП</a:t>
            </a:r>
            <a:r>
              <a:rPr lang="uk-UA" sz="3500" b="1" dirty="0" smtClean="0">
                <a:solidFill>
                  <a:srgbClr val="C00000"/>
                </a:solidFill>
              </a:rPr>
              <a:t>ІЯ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dirty="0" smtClean="0"/>
              <a:t>Музичні паузи на уроках;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dirty="0" smtClean="0"/>
              <a:t>Музичні перерви;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dirty="0" smtClean="0"/>
              <a:t>Гімнастика для очей під музику;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dirty="0" smtClean="0"/>
              <a:t>Музична ранкова зарядка;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dirty="0" smtClean="0"/>
              <a:t>Вправи для релаксації;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dirty="0" smtClean="0"/>
              <a:t>Вокальні конкурси та свята</a:t>
            </a:r>
            <a:endParaRPr lang="ru-RU" sz="3200" dirty="0"/>
          </a:p>
        </p:txBody>
      </p:sp>
      <p:pic>
        <p:nvPicPr>
          <p:cNvPr id="4099" name="Picture 3" descr="D:\фото\ФОТО веснянки. 10 клас. 9 клас\SAM_1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52" y="2852935"/>
            <a:ext cx="3131840" cy="20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\ФОТО веснянки. 10 клас. 9 клас\SAM_1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92046"/>
            <a:ext cx="2951820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48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185</TotalTime>
  <Words>589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Impact</vt:lpstr>
      <vt:lpstr>Symbol</vt:lpstr>
      <vt:lpstr>Times New Roman</vt:lpstr>
      <vt:lpstr>Wingdings</vt:lpstr>
      <vt:lpstr>NewsPrint</vt:lpstr>
      <vt:lpstr>   МУЗИКОТЕРАПІЯ -МУЗИЧНА «аптечка»</vt:lpstr>
      <vt:lpstr>«Музика багато дає для здоров’я, якщо користуватися нею належним чином»                                                     Піфагор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papa</dc:creator>
  <cp:lastModifiedBy>Денис Исмаилов</cp:lastModifiedBy>
  <cp:revision>18</cp:revision>
  <dcterms:created xsi:type="dcterms:W3CDTF">2015-01-21T14:52:42Z</dcterms:created>
  <dcterms:modified xsi:type="dcterms:W3CDTF">2018-04-12T18:27:03Z</dcterms:modified>
</cp:coreProperties>
</file>