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1" r:id="rId4"/>
    <p:sldMasterId id="2147483726" r:id="rId5"/>
    <p:sldMasterId id="2147483741" r:id="rId6"/>
  </p:sldMasterIdLst>
  <p:notesMasterIdLst>
    <p:notesMasterId r:id="rId44"/>
  </p:notesMasterIdLst>
  <p:handoutMasterIdLst>
    <p:handoutMasterId r:id="rId45"/>
  </p:handoutMasterIdLst>
  <p:sldIdLst>
    <p:sldId id="262" r:id="rId7"/>
    <p:sldId id="272" r:id="rId8"/>
    <p:sldId id="303" r:id="rId9"/>
    <p:sldId id="304" r:id="rId10"/>
    <p:sldId id="305" r:id="rId11"/>
    <p:sldId id="280" r:id="rId12"/>
    <p:sldId id="275" r:id="rId13"/>
    <p:sldId id="306" r:id="rId14"/>
    <p:sldId id="307" r:id="rId15"/>
    <p:sldId id="308" r:id="rId16"/>
    <p:sldId id="279" r:id="rId17"/>
    <p:sldId id="300" r:id="rId18"/>
    <p:sldId id="301" r:id="rId19"/>
    <p:sldId id="309" r:id="rId20"/>
    <p:sldId id="281" r:id="rId21"/>
    <p:sldId id="282" r:id="rId22"/>
    <p:sldId id="293" r:id="rId23"/>
    <p:sldId id="283" r:id="rId24"/>
    <p:sldId id="321" r:id="rId25"/>
    <p:sldId id="284" r:id="rId26"/>
    <p:sldId id="299" r:id="rId27"/>
    <p:sldId id="285" r:id="rId28"/>
    <p:sldId id="286" r:id="rId29"/>
    <p:sldId id="287" r:id="rId30"/>
    <p:sldId id="290" r:id="rId31"/>
    <p:sldId id="291" r:id="rId32"/>
    <p:sldId id="297" r:id="rId33"/>
    <p:sldId id="322" r:id="rId34"/>
    <p:sldId id="312" r:id="rId35"/>
    <p:sldId id="313" r:id="rId36"/>
    <p:sldId id="320" r:id="rId37"/>
    <p:sldId id="314" r:id="rId38"/>
    <p:sldId id="315" r:id="rId39"/>
    <p:sldId id="316" r:id="rId40"/>
    <p:sldId id="317" r:id="rId41"/>
    <p:sldId id="318" r:id="rId42"/>
    <p:sldId id="292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7FF"/>
    <a:srgbClr val="0303DF"/>
    <a:srgbClr val="B8C5E2"/>
    <a:srgbClr val="FF99CC"/>
    <a:srgbClr val="A88000"/>
    <a:srgbClr val="FFA7FF"/>
    <a:srgbClr val="BECAE4"/>
    <a:srgbClr val="C1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C894A-60D7-4BC4-8E5F-F22512EB4AB0}" type="doc">
      <dgm:prSet loTypeId="urn:microsoft.com/office/officeart/2005/8/layout/process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3F6EE03-DBC5-4430-BEBD-CCC7E74CDA17}">
      <dgm:prSet phldrT="[Текст]" custT="1"/>
      <dgm:spPr>
        <a:xfrm rot="10800000">
          <a:off x="0" y="0"/>
          <a:ext cx="8712968" cy="1995237"/>
        </a:xfrm>
        <a:gradFill rotWithShape="0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</dgm:spPr>
      <dgm:t>
        <a:bodyPr/>
        <a:lstStyle/>
        <a:p>
          <a:r>
            <a:rPr lang="uk-UA" sz="1800" b="1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Уведення відповідей </a:t>
          </a:r>
          <a:r>
            <a:rPr lang="uk-UA" sz="18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сервісу </a:t>
          </a:r>
          <a:r>
            <a:rPr lang="uk-UA" sz="1800" i="1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"Визначення результатів пробного ЗНО"</a:t>
          </a:r>
          <a:endParaRPr lang="uk-UA" sz="1800" i="1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D5DC628-36E5-4B27-94A4-514BEB5BBC01}" type="parTrans" cxnId="{AD2EA349-F289-47B3-92D0-9021145D55F9}">
      <dgm:prSet/>
      <dgm:spPr/>
      <dgm:t>
        <a:bodyPr/>
        <a:lstStyle/>
        <a:p>
          <a:endParaRPr lang="ru-RU"/>
        </a:p>
      </dgm:t>
    </dgm:pt>
    <dgm:pt modelId="{4FC0BFC8-0702-4844-9063-7752080CF5C6}" type="sibTrans" cxnId="{AD2EA349-F289-47B3-92D0-9021145D55F9}">
      <dgm:prSet/>
      <dgm:spPr/>
      <dgm:t>
        <a:bodyPr/>
        <a:lstStyle/>
        <a:p>
          <a:endParaRPr lang="ru-RU"/>
        </a:p>
      </dgm:t>
    </dgm:pt>
    <dgm:pt modelId="{9E64893C-B5FB-4FB6-A856-75BCCFE69017}">
      <dgm:prSet phldrT="[Текст]" custT="1"/>
      <dgm:spPr>
        <a:solidFill>
          <a:srgbClr val="FBBBFB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16-18.03.19</a:t>
          </a:r>
          <a:r>
            <a:rPr lang="ru-RU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</a:t>
          </a:r>
          <a:r>
            <a:rPr lang="uk-UA" sz="16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української мови і літератури</a:t>
          </a:r>
          <a:endParaRPr lang="uk-UA" sz="16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62BD3F-DA97-480A-B47C-0874A4BB297A}" type="parTrans" cxnId="{41F55DEA-DB52-472C-BAC5-2EA934B7E45B}">
      <dgm:prSet/>
      <dgm:spPr/>
      <dgm:t>
        <a:bodyPr/>
        <a:lstStyle/>
        <a:p>
          <a:endParaRPr lang="ru-RU"/>
        </a:p>
      </dgm:t>
    </dgm:pt>
    <dgm:pt modelId="{D57DB655-3B9B-44F9-9849-4D189D2C9E65}" type="sibTrans" cxnId="{41F55DEA-DB52-472C-BAC5-2EA934B7E45B}">
      <dgm:prSet/>
      <dgm:spPr/>
      <dgm:t>
        <a:bodyPr/>
        <a:lstStyle/>
        <a:p>
          <a:endParaRPr lang="ru-RU"/>
        </a:p>
      </dgm:t>
    </dgm:pt>
    <dgm:pt modelId="{1B209144-3D32-438D-BCE7-18441E0DD303}">
      <dgm:prSet phldrT="[Текст]" custT="1"/>
      <dgm:spPr>
        <a:solidFill>
          <a:srgbClr val="C1CCE5">
            <a:alpha val="89804"/>
          </a:srgbClr>
        </a:solidFill>
        <a:ln>
          <a:solidFill>
            <a:schemeClr val="bg1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23-25.03.19</a:t>
          </a:r>
          <a:r>
            <a:rPr lang="ru-RU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</a:t>
          </a:r>
          <a:r>
            <a:rPr lang="uk-UA" sz="1600" noProof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усіх інших предметів</a:t>
          </a:r>
          <a:endParaRPr lang="uk-UA" sz="16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81784F1-75D2-43C0-B99A-DAE3983A7D83}" type="parTrans" cxnId="{55F783FC-EE26-4516-83DB-20730DAC2B6F}">
      <dgm:prSet/>
      <dgm:spPr/>
      <dgm:t>
        <a:bodyPr/>
        <a:lstStyle/>
        <a:p>
          <a:endParaRPr lang="ru-RU"/>
        </a:p>
      </dgm:t>
    </dgm:pt>
    <dgm:pt modelId="{664FD4BF-ECA9-4D40-AEEF-6BB497B22254}" type="sibTrans" cxnId="{55F783FC-EE26-4516-83DB-20730DAC2B6F}">
      <dgm:prSet/>
      <dgm:spPr/>
      <dgm:t>
        <a:bodyPr/>
        <a:lstStyle/>
        <a:p>
          <a:endParaRPr lang="ru-RU"/>
        </a:p>
      </dgm:t>
    </dgm:pt>
    <dgm:pt modelId="{D072599B-0C78-425F-9EFC-4EE98895736B}">
      <dgm:prSet phldrT="[Текст]" custT="1"/>
      <dgm:spPr>
        <a:xfrm rot="10800000">
          <a:off x="0" y="1976706"/>
          <a:ext cx="8712968" cy="1995237"/>
        </a:xfrm>
        <a:gradFill rotWithShape="0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</dgm:spPr>
      <dgm:t>
        <a:bodyPr/>
        <a:lstStyle/>
        <a:p>
          <a:r>
            <a:rPr lang="uk-UA" sz="1800" b="1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Оприлюднення</a:t>
          </a:r>
          <a:r>
            <a:rPr lang="uk-UA" sz="18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правильних </a:t>
          </a:r>
          <a:r>
            <a:rPr lang="uk-UA" sz="1800" b="1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відповідей</a:t>
          </a:r>
          <a:r>
            <a:rPr lang="uk-UA" sz="18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сайті </a:t>
          </a:r>
          <a:r>
            <a:rPr lang="ru-RU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УЦОЯО </a:t>
          </a:r>
          <a:r>
            <a:rPr lang="en-US" sz="1800" b="1" u="sng" baseline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www.testportal.gov.ua</a:t>
          </a:r>
          <a:r>
            <a:rPr lang="en-US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22BAE6E-C157-48F6-BCA9-6B8D0815871B}" type="parTrans" cxnId="{75EB56B7-6054-47C4-BC9A-C27E5393D658}">
      <dgm:prSet/>
      <dgm:spPr/>
      <dgm:t>
        <a:bodyPr/>
        <a:lstStyle/>
        <a:p>
          <a:endParaRPr lang="ru-RU"/>
        </a:p>
      </dgm:t>
    </dgm:pt>
    <dgm:pt modelId="{ED952AE9-AB39-4EAC-9A0C-80D29AF77579}" type="sibTrans" cxnId="{75EB56B7-6054-47C4-BC9A-C27E5393D658}">
      <dgm:prSet/>
      <dgm:spPr/>
      <dgm:t>
        <a:bodyPr/>
        <a:lstStyle/>
        <a:p>
          <a:endParaRPr lang="ru-RU"/>
        </a:p>
      </dgm:t>
    </dgm:pt>
    <dgm:pt modelId="{7DE75500-349E-4587-9610-37B44A0EEE14}">
      <dgm:prSet phldrT="[Текст]" custT="1"/>
      <dgm:spPr>
        <a:solidFill>
          <a:srgbClr val="FFB7FF">
            <a:alpha val="89804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19</a:t>
          </a:r>
          <a:r>
            <a:rPr lang="uk-UA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03</a:t>
          </a:r>
          <a:r>
            <a:rPr lang="uk-UA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19 </a:t>
          </a:r>
          <a:r>
            <a:rPr lang="en-US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uk-UA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 української мови і літератури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903F8AD-ECFB-4345-9463-2648E6AF0ACD}" type="parTrans" cxnId="{ACF21C2B-72F6-4AC5-B0FC-9B067ADD9C73}">
      <dgm:prSet/>
      <dgm:spPr/>
      <dgm:t>
        <a:bodyPr/>
        <a:lstStyle/>
        <a:p>
          <a:endParaRPr lang="ru-RU"/>
        </a:p>
      </dgm:t>
    </dgm:pt>
    <dgm:pt modelId="{9BA1FD37-47D7-4AFA-8273-6F173F9E84ED}" type="sibTrans" cxnId="{ACF21C2B-72F6-4AC5-B0FC-9B067ADD9C73}">
      <dgm:prSet/>
      <dgm:spPr/>
      <dgm:t>
        <a:bodyPr/>
        <a:lstStyle/>
        <a:p>
          <a:endParaRPr lang="ru-RU"/>
        </a:p>
      </dgm:t>
    </dgm:pt>
    <dgm:pt modelId="{B0AA611C-FE4A-4D74-A72B-6DAC854759CC}">
      <dgm:prSet phldrT="[Текст]" custT="1"/>
      <dgm:spPr>
        <a:solidFill>
          <a:srgbClr val="BECAE4">
            <a:alpha val="89804"/>
          </a:srgbClr>
        </a:solidFill>
        <a:ln>
          <a:solidFill>
            <a:schemeClr val="bg1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26.03.19</a:t>
          </a:r>
          <a:r>
            <a:rPr lang="uk-UA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усіх інших предметів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BC4DFC-2867-46BF-B1B4-3E8492274DCB}" type="parTrans" cxnId="{8555D94C-EAB5-4849-B502-788EA73EFAA2}">
      <dgm:prSet/>
      <dgm:spPr/>
      <dgm:t>
        <a:bodyPr/>
        <a:lstStyle/>
        <a:p>
          <a:endParaRPr lang="ru-RU"/>
        </a:p>
      </dgm:t>
    </dgm:pt>
    <dgm:pt modelId="{221F9B33-7FCA-43A5-B4E1-23A781349C6B}" type="sibTrans" cxnId="{8555D94C-EAB5-4849-B502-788EA73EFAA2}">
      <dgm:prSet/>
      <dgm:spPr/>
      <dgm:t>
        <a:bodyPr/>
        <a:lstStyle/>
        <a:p>
          <a:endParaRPr lang="ru-RU"/>
        </a:p>
      </dgm:t>
    </dgm:pt>
    <dgm:pt modelId="{D2E2F941-EC77-4498-BD2D-FF142D9F963D}">
      <dgm:prSet phldrT="[Текст]" custT="1"/>
      <dgm:spPr>
        <a:xfrm>
          <a:off x="0" y="3952484"/>
          <a:ext cx="8712968" cy="1297293"/>
        </a:xfrm>
        <a:gradFill rotWithShape="0">
          <a:gsLst>
            <a:gs pos="0">
              <a:schemeClr val="bg1">
                <a:lumMod val="8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</a:gradFill>
      </dgm:spPr>
      <dgm:t>
        <a:bodyPr/>
        <a:lstStyle/>
        <a:p>
          <a:r>
            <a:rPr lang="uk-UA" sz="1800" b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Оголошення результатів </a:t>
          </a:r>
          <a:r>
            <a:rPr lang="uk-UA" sz="18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пробного ЗНО</a:t>
          </a:r>
          <a:endParaRPr lang="ru-RU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45D0094-9DCA-4658-8C0B-80EC81F45086}" type="parTrans" cxnId="{463BFEF9-7704-41C9-8AD6-64107900AABA}">
      <dgm:prSet/>
      <dgm:spPr/>
      <dgm:t>
        <a:bodyPr/>
        <a:lstStyle/>
        <a:p>
          <a:endParaRPr lang="ru-RU"/>
        </a:p>
      </dgm:t>
    </dgm:pt>
    <dgm:pt modelId="{29EAB1FB-3C5B-4429-951E-696B4E44ED03}" type="sibTrans" cxnId="{463BFEF9-7704-41C9-8AD6-64107900AABA}">
      <dgm:prSet/>
      <dgm:spPr/>
      <dgm:t>
        <a:bodyPr/>
        <a:lstStyle/>
        <a:p>
          <a:endParaRPr lang="ru-RU"/>
        </a:p>
      </dgm:t>
    </dgm:pt>
    <dgm:pt modelId="{377C4E2B-547C-4FA1-BDA3-98425E5FAE53}">
      <dgm:prSet phldrT="[Текст]" custT="1"/>
      <dgm:spPr>
        <a:solidFill>
          <a:srgbClr val="FFA7FF">
            <a:alpha val="89804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22.03.19</a:t>
          </a:r>
          <a:r>
            <a:rPr lang="uk-UA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української мови і літератури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E184015-698A-4153-95D5-A3EC25001BF4}" type="parTrans" cxnId="{E2804D6B-E95C-4DBE-896D-954E1213746A}">
      <dgm:prSet/>
      <dgm:spPr/>
      <dgm:t>
        <a:bodyPr/>
        <a:lstStyle/>
        <a:p>
          <a:endParaRPr lang="ru-RU"/>
        </a:p>
      </dgm:t>
    </dgm:pt>
    <dgm:pt modelId="{E00417AD-E162-4814-A71D-9D3FD02C6747}" type="sibTrans" cxnId="{E2804D6B-E95C-4DBE-896D-954E1213746A}">
      <dgm:prSet/>
      <dgm:spPr/>
      <dgm:t>
        <a:bodyPr/>
        <a:lstStyle/>
        <a:p>
          <a:endParaRPr lang="ru-RU"/>
        </a:p>
      </dgm:t>
    </dgm:pt>
    <dgm:pt modelId="{830802B0-1897-4336-A66D-C95753A102D9}">
      <dgm:prSet phldrT="[Текст]" custT="1"/>
      <dgm:spPr>
        <a:solidFill>
          <a:srgbClr val="B8C5E2">
            <a:alpha val="89804"/>
          </a:srgbClr>
        </a:solidFill>
        <a:ln>
          <a:solidFill>
            <a:schemeClr val="bg1">
              <a:lumMod val="75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600" b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29.03.19</a:t>
          </a:r>
          <a:r>
            <a:rPr lang="uk-UA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усіх інших предметів</a:t>
          </a:r>
          <a:endParaRPr lang="ru-RU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3BFACDB-14A7-4FF7-AA02-00633CDA3484}" type="parTrans" cxnId="{EB007D9F-3E4E-4479-9E02-BBE90DBA70D5}">
      <dgm:prSet/>
      <dgm:spPr/>
      <dgm:t>
        <a:bodyPr/>
        <a:lstStyle/>
        <a:p>
          <a:endParaRPr lang="ru-RU"/>
        </a:p>
      </dgm:t>
    </dgm:pt>
    <dgm:pt modelId="{5C511CAB-A4A5-49F6-A8E0-AC30D5569367}" type="sibTrans" cxnId="{EB007D9F-3E4E-4479-9E02-BBE90DBA70D5}">
      <dgm:prSet/>
      <dgm:spPr/>
      <dgm:t>
        <a:bodyPr/>
        <a:lstStyle/>
        <a:p>
          <a:endParaRPr lang="ru-RU"/>
        </a:p>
      </dgm:t>
    </dgm:pt>
    <dgm:pt modelId="{82F7569D-5BAC-492B-8282-3EC8422CD155}" type="pres">
      <dgm:prSet presAssocID="{5F1C894A-60D7-4BC4-8E5F-F22512EB4A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CB4BF-D44F-4ABF-9B84-FFB4D3B40C3E}" type="pres">
      <dgm:prSet presAssocID="{D2E2F941-EC77-4498-BD2D-FF142D9F963D}" presName="boxAndChildren" presStyleCnt="0"/>
      <dgm:spPr/>
      <dgm:t>
        <a:bodyPr/>
        <a:lstStyle/>
        <a:p>
          <a:endParaRPr lang="ru-RU"/>
        </a:p>
      </dgm:t>
    </dgm:pt>
    <dgm:pt modelId="{AA6E51FD-A7CA-49F0-B279-0A17D9A44DA2}" type="pres">
      <dgm:prSet presAssocID="{D2E2F941-EC77-4498-BD2D-FF142D9F963D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6FD81E5-90D9-4CD1-BF6B-8FF93B72BDCE}" type="pres">
      <dgm:prSet presAssocID="{D2E2F941-EC77-4498-BD2D-FF142D9F963D}" presName="entireBox" presStyleLbl="node1" presStyleIdx="0" presStyleCnt="3"/>
      <dgm:spPr/>
      <dgm:t>
        <a:bodyPr/>
        <a:lstStyle/>
        <a:p>
          <a:endParaRPr lang="ru-RU"/>
        </a:p>
      </dgm:t>
    </dgm:pt>
    <dgm:pt modelId="{CF3D1921-3A56-4034-8777-381B3C00D851}" type="pres">
      <dgm:prSet presAssocID="{D2E2F941-EC77-4498-BD2D-FF142D9F963D}" presName="descendantBox" presStyleCnt="0"/>
      <dgm:spPr/>
      <dgm:t>
        <a:bodyPr/>
        <a:lstStyle/>
        <a:p>
          <a:endParaRPr lang="ru-RU"/>
        </a:p>
      </dgm:t>
    </dgm:pt>
    <dgm:pt modelId="{8E6B057A-4D7B-40EB-9A37-6153C281C330}" type="pres">
      <dgm:prSet presAssocID="{377C4E2B-547C-4FA1-BDA3-98425E5FAE53}" presName="childTextBox" presStyleLbl="fgAccFollowNode1" presStyleIdx="0" presStyleCnt="6">
        <dgm:presLayoutVars>
          <dgm:bulletEnabled val="1"/>
        </dgm:presLayoutVars>
      </dgm:prSet>
      <dgm:spPr>
        <a:xfrm>
          <a:off x="0" y="4627076"/>
          <a:ext cx="4356483" cy="596755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9172DD08-4E40-4975-9FE9-7E4570F11175}" type="pres">
      <dgm:prSet presAssocID="{830802B0-1897-4336-A66D-C95753A102D9}" presName="childTextBox" presStyleLbl="fgAccFollowNode1" presStyleIdx="1" presStyleCnt="6">
        <dgm:presLayoutVars>
          <dgm:bulletEnabled val="1"/>
        </dgm:presLayoutVars>
      </dgm:prSet>
      <dgm:spPr>
        <a:xfrm>
          <a:off x="4356484" y="4627076"/>
          <a:ext cx="4356483" cy="596755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6EC07A3-C833-4A2E-9608-09DC2B406AE0}" type="pres">
      <dgm:prSet presAssocID="{ED952AE9-AB39-4EAC-9A0C-80D29AF77579}" presName="sp" presStyleCnt="0"/>
      <dgm:spPr/>
      <dgm:t>
        <a:bodyPr/>
        <a:lstStyle/>
        <a:p>
          <a:endParaRPr lang="ru-RU"/>
        </a:p>
      </dgm:t>
    </dgm:pt>
    <dgm:pt modelId="{2CCB991B-4095-4521-9279-C93B1E343493}" type="pres">
      <dgm:prSet presAssocID="{D072599B-0C78-425F-9EFC-4EE98895736B}" presName="arrowAndChildren" presStyleCnt="0"/>
      <dgm:spPr/>
      <dgm:t>
        <a:bodyPr/>
        <a:lstStyle/>
        <a:p>
          <a:endParaRPr lang="ru-RU"/>
        </a:p>
      </dgm:t>
    </dgm:pt>
    <dgm:pt modelId="{46254831-A7F5-4B12-A623-53B90D19905E}" type="pres">
      <dgm:prSet presAssocID="{D072599B-0C78-425F-9EFC-4EE98895736B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8F4250F9-38DC-4C31-8072-865A97AA9F29}" type="pres">
      <dgm:prSet presAssocID="{D072599B-0C78-425F-9EFC-4EE98895736B}" presName="arrow" presStyleLbl="node1" presStyleIdx="1" presStyleCnt="3"/>
      <dgm:spPr/>
      <dgm:t>
        <a:bodyPr/>
        <a:lstStyle/>
        <a:p>
          <a:endParaRPr lang="ru-RU"/>
        </a:p>
      </dgm:t>
    </dgm:pt>
    <dgm:pt modelId="{86662DBC-D2FC-4E12-AA7D-A6BBBA6C38CB}" type="pres">
      <dgm:prSet presAssocID="{D072599B-0C78-425F-9EFC-4EE98895736B}" presName="descendantArrow" presStyleCnt="0"/>
      <dgm:spPr/>
      <dgm:t>
        <a:bodyPr/>
        <a:lstStyle/>
        <a:p>
          <a:endParaRPr lang="ru-RU"/>
        </a:p>
      </dgm:t>
    </dgm:pt>
    <dgm:pt modelId="{92D4F8D7-A7A5-4A4B-8500-19F3FCAF6FED}" type="pres">
      <dgm:prSet presAssocID="{7DE75500-349E-4587-9610-37B44A0EEE14}" presName="childTextArrow" presStyleLbl="fgAccFollowNode1" presStyleIdx="2" presStyleCnt="6">
        <dgm:presLayoutVars>
          <dgm:bulletEnabled val="1"/>
        </dgm:presLayoutVars>
      </dgm:prSet>
      <dgm:spPr>
        <a:xfrm>
          <a:off x="0" y="2677034"/>
          <a:ext cx="4356483" cy="59657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BE23FAA0-8FE7-466F-8F36-8B16B0B0BEF4}" type="pres">
      <dgm:prSet presAssocID="{B0AA611C-FE4A-4D74-A72B-6DAC854759CC}" presName="childTextArrow" presStyleLbl="fgAccFollowNode1" presStyleIdx="3" presStyleCnt="6">
        <dgm:presLayoutVars>
          <dgm:bulletEnabled val="1"/>
        </dgm:presLayoutVars>
      </dgm:prSet>
      <dgm:spPr>
        <a:xfrm>
          <a:off x="4356484" y="2677034"/>
          <a:ext cx="4356483" cy="59657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C7C4A029-FFB3-483E-9B94-D99BBED53648}" type="pres">
      <dgm:prSet presAssocID="{4FC0BFC8-0702-4844-9063-7752080CF5C6}" presName="sp" presStyleCnt="0"/>
      <dgm:spPr/>
      <dgm:t>
        <a:bodyPr/>
        <a:lstStyle/>
        <a:p>
          <a:endParaRPr lang="ru-RU"/>
        </a:p>
      </dgm:t>
    </dgm:pt>
    <dgm:pt modelId="{A7B27D25-6125-474B-83AE-770FE49AC21F}" type="pres">
      <dgm:prSet presAssocID="{63F6EE03-DBC5-4430-BEBD-CCC7E74CDA17}" presName="arrowAndChildren" presStyleCnt="0"/>
      <dgm:spPr/>
      <dgm:t>
        <a:bodyPr/>
        <a:lstStyle/>
        <a:p>
          <a:endParaRPr lang="ru-RU"/>
        </a:p>
      </dgm:t>
    </dgm:pt>
    <dgm:pt modelId="{4F2A418C-DEF6-4191-A198-32181BC50D20}" type="pres">
      <dgm:prSet presAssocID="{63F6EE03-DBC5-4430-BEBD-CCC7E74CDA17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B217CC1E-FDC9-47C7-B58B-9ECD9CBC0609}" type="pres">
      <dgm:prSet presAssocID="{63F6EE03-DBC5-4430-BEBD-CCC7E74CDA17}" presName="arrow" presStyleLbl="node1" presStyleIdx="2" presStyleCnt="3" custLinFactNeighborX="-413" custLinFactNeighborY="-341"/>
      <dgm:spPr/>
      <dgm:t>
        <a:bodyPr/>
        <a:lstStyle/>
        <a:p>
          <a:endParaRPr lang="ru-RU"/>
        </a:p>
      </dgm:t>
    </dgm:pt>
    <dgm:pt modelId="{6522EE84-926C-4191-A8DF-323841B588CA}" type="pres">
      <dgm:prSet presAssocID="{63F6EE03-DBC5-4430-BEBD-CCC7E74CDA17}" presName="descendantArrow" presStyleCnt="0"/>
      <dgm:spPr/>
      <dgm:t>
        <a:bodyPr/>
        <a:lstStyle/>
        <a:p>
          <a:endParaRPr lang="ru-RU"/>
        </a:p>
      </dgm:t>
    </dgm:pt>
    <dgm:pt modelId="{361BC513-E7CF-4321-B864-FA31CC595A73}" type="pres">
      <dgm:prSet presAssocID="{9E64893C-B5FB-4FB6-A856-75BCCFE69017}" presName="childTextArrow" presStyleLbl="fgAccFollowNode1" presStyleIdx="4" presStyleCnt="6">
        <dgm:presLayoutVars>
          <dgm:bulletEnabled val="1"/>
        </dgm:presLayoutVars>
      </dgm:prSet>
      <dgm:spPr>
        <a:xfrm>
          <a:off x="0" y="701256"/>
          <a:ext cx="4356483" cy="59657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BBD92121-B95B-4CAC-B0E8-C6F5C373799C}" type="pres">
      <dgm:prSet presAssocID="{1B209144-3D32-438D-BCE7-18441E0DD303}" presName="childTextArrow" presStyleLbl="fgAccFollowNode1" presStyleIdx="5" presStyleCnt="6">
        <dgm:presLayoutVars>
          <dgm:bulletEnabled val="1"/>
        </dgm:presLayoutVars>
      </dgm:prSet>
      <dgm:spPr>
        <a:xfrm>
          <a:off x="4356484" y="701256"/>
          <a:ext cx="4356483" cy="596576"/>
        </a:xfrm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C6F63B5-8E6A-497D-A55D-9D7DAB3CA063}" type="presOf" srcId="{9E64893C-B5FB-4FB6-A856-75BCCFE69017}" destId="{361BC513-E7CF-4321-B864-FA31CC595A73}" srcOrd="0" destOrd="0" presId="urn:microsoft.com/office/officeart/2005/8/layout/process4"/>
    <dgm:cxn modelId="{AD2EA349-F289-47B3-92D0-9021145D55F9}" srcId="{5F1C894A-60D7-4BC4-8E5F-F22512EB4AB0}" destId="{63F6EE03-DBC5-4430-BEBD-CCC7E74CDA17}" srcOrd="0" destOrd="0" parTransId="{2D5DC628-36E5-4B27-94A4-514BEB5BBC01}" sibTransId="{4FC0BFC8-0702-4844-9063-7752080CF5C6}"/>
    <dgm:cxn modelId="{463BFEF9-7704-41C9-8AD6-64107900AABA}" srcId="{5F1C894A-60D7-4BC4-8E5F-F22512EB4AB0}" destId="{D2E2F941-EC77-4498-BD2D-FF142D9F963D}" srcOrd="2" destOrd="0" parTransId="{445D0094-9DCA-4658-8C0B-80EC81F45086}" sibTransId="{29EAB1FB-3C5B-4429-951E-696B4E44ED03}"/>
    <dgm:cxn modelId="{41F55DEA-DB52-472C-BAC5-2EA934B7E45B}" srcId="{63F6EE03-DBC5-4430-BEBD-CCC7E74CDA17}" destId="{9E64893C-B5FB-4FB6-A856-75BCCFE69017}" srcOrd="0" destOrd="0" parTransId="{6662BD3F-DA97-480A-B47C-0874A4BB297A}" sibTransId="{D57DB655-3B9B-44F9-9849-4D189D2C9E65}"/>
    <dgm:cxn modelId="{477482AE-2B27-4F1F-B545-E7D80B80387B}" type="presOf" srcId="{377C4E2B-547C-4FA1-BDA3-98425E5FAE53}" destId="{8E6B057A-4D7B-40EB-9A37-6153C281C330}" srcOrd="0" destOrd="0" presId="urn:microsoft.com/office/officeart/2005/8/layout/process4"/>
    <dgm:cxn modelId="{1EF9D786-A43C-46FF-AB64-7A585AA7021E}" type="presOf" srcId="{5F1C894A-60D7-4BC4-8E5F-F22512EB4AB0}" destId="{82F7569D-5BAC-492B-8282-3EC8422CD155}" srcOrd="0" destOrd="0" presId="urn:microsoft.com/office/officeart/2005/8/layout/process4"/>
    <dgm:cxn modelId="{C4130937-585F-448D-A129-BC5A58DFF6D7}" type="presOf" srcId="{7DE75500-349E-4587-9610-37B44A0EEE14}" destId="{92D4F8D7-A7A5-4A4B-8500-19F3FCAF6FED}" srcOrd="0" destOrd="0" presId="urn:microsoft.com/office/officeart/2005/8/layout/process4"/>
    <dgm:cxn modelId="{8B18C9CB-FF3C-4087-973C-44896227C0A7}" type="presOf" srcId="{D2E2F941-EC77-4498-BD2D-FF142D9F963D}" destId="{AA6E51FD-A7CA-49F0-B279-0A17D9A44DA2}" srcOrd="0" destOrd="0" presId="urn:microsoft.com/office/officeart/2005/8/layout/process4"/>
    <dgm:cxn modelId="{75EB56B7-6054-47C4-BC9A-C27E5393D658}" srcId="{5F1C894A-60D7-4BC4-8E5F-F22512EB4AB0}" destId="{D072599B-0C78-425F-9EFC-4EE98895736B}" srcOrd="1" destOrd="0" parTransId="{522BAE6E-C157-48F6-BCA9-6B8D0815871B}" sibTransId="{ED952AE9-AB39-4EAC-9A0C-80D29AF77579}"/>
    <dgm:cxn modelId="{E2804D6B-E95C-4DBE-896D-954E1213746A}" srcId="{D2E2F941-EC77-4498-BD2D-FF142D9F963D}" destId="{377C4E2B-547C-4FA1-BDA3-98425E5FAE53}" srcOrd="0" destOrd="0" parTransId="{9E184015-698A-4153-95D5-A3EC25001BF4}" sibTransId="{E00417AD-E162-4814-A71D-9D3FD02C6747}"/>
    <dgm:cxn modelId="{C39868F8-B158-4454-980F-0E33487D1FA9}" type="presOf" srcId="{63F6EE03-DBC5-4430-BEBD-CCC7E74CDA17}" destId="{B217CC1E-FDC9-47C7-B58B-9ECD9CBC0609}" srcOrd="1" destOrd="0" presId="urn:microsoft.com/office/officeart/2005/8/layout/process4"/>
    <dgm:cxn modelId="{ACF21C2B-72F6-4AC5-B0FC-9B067ADD9C73}" srcId="{D072599B-0C78-425F-9EFC-4EE98895736B}" destId="{7DE75500-349E-4587-9610-37B44A0EEE14}" srcOrd="0" destOrd="0" parTransId="{A903F8AD-ECFB-4345-9463-2648E6AF0ACD}" sibTransId="{9BA1FD37-47D7-4AFA-8273-6F173F9E84ED}"/>
    <dgm:cxn modelId="{E4CCAA32-C8B3-4E3B-B991-3C6BE8DBB763}" type="presOf" srcId="{D2E2F941-EC77-4498-BD2D-FF142D9F963D}" destId="{06FD81E5-90D9-4CD1-BF6B-8FF93B72BDCE}" srcOrd="1" destOrd="0" presId="urn:microsoft.com/office/officeart/2005/8/layout/process4"/>
    <dgm:cxn modelId="{F0DA5392-62AC-4643-9B0B-E020D89A555C}" type="presOf" srcId="{63F6EE03-DBC5-4430-BEBD-CCC7E74CDA17}" destId="{4F2A418C-DEF6-4191-A198-32181BC50D20}" srcOrd="0" destOrd="0" presId="urn:microsoft.com/office/officeart/2005/8/layout/process4"/>
    <dgm:cxn modelId="{1D47FC5E-E9BB-48BA-B445-ECDCFD1326CA}" type="presOf" srcId="{D072599B-0C78-425F-9EFC-4EE98895736B}" destId="{46254831-A7F5-4B12-A623-53B90D19905E}" srcOrd="0" destOrd="0" presId="urn:microsoft.com/office/officeart/2005/8/layout/process4"/>
    <dgm:cxn modelId="{D472897A-C4C5-4E07-BAAE-EED333FB3B05}" type="presOf" srcId="{830802B0-1897-4336-A66D-C95753A102D9}" destId="{9172DD08-4E40-4975-9FE9-7E4570F11175}" srcOrd="0" destOrd="0" presId="urn:microsoft.com/office/officeart/2005/8/layout/process4"/>
    <dgm:cxn modelId="{8555D94C-EAB5-4849-B502-788EA73EFAA2}" srcId="{D072599B-0C78-425F-9EFC-4EE98895736B}" destId="{B0AA611C-FE4A-4D74-A72B-6DAC854759CC}" srcOrd="1" destOrd="0" parTransId="{3FBC4DFC-2867-46BF-B1B4-3E8492274DCB}" sibTransId="{221F9B33-7FCA-43A5-B4E1-23A781349C6B}"/>
    <dgm:cxn modelId="{04764A2F-73E4-4BC7-856E-5E4EB897E4B1}" type="presOf" srcId="{B0AA611C-FE4A-4D74-A72B-6DAC854759CC}" destId="{BE23FAA0-8FE7-466F-8F36-8B16B0B0BEF4}" srcOrd="0" destOrd="0" presId="urn:microsoft.com/office/officeart/2005/8/layout/process4"/>
    <dgm:cxn modelId="{55F783FC-EE26-4516-83DB-20730DAC2B6F}" srcId="{63F6EE03-DBC5-4430-BEBD-CCC7E74CDA17}" destId="{1B209144-3D32-438D-BCE7-18441E0DD303}" srcOrd="1" destOrd="0" parTransId="{981784F1-75D2-43C0-B99A-DAE3983A7D83}" sibTransId="{664FD4BF-ECA9-4D40-AEEF-6BB497B22254}"/>
    <dgm:cxn modelId="{B5989AE8-203D-442F-B962-591AB02B0BE8}" type="presOf" srcId="{D072599B-0C78-425F-9EFC-4EE98895736B}" destId="{8F4250F9-38DC-4C31-8072-865A97AA9F29}" srcOrd="1" destOrd="0" presId="urn:microsoft.com/office/officeart/2005/8/layout/process4"/>
    <dgm:cxn modelId="{8017DA14-7EAA-4D25-B3F3-802B312AC190}" type="presOf" srcId="{1B209144-3D32-438D-BCE7-18441E0DD303}" destId="{BBD92121-B95B-4CAC-B0E8-C6F5C373799C}" srcOrd="0" destOrd="0" presId="urn:microsoft.com/office/officeart/2005/8/layout/process4"/>
    <dgm:cxn modelId="{EB007D9F-3E4E-4479-9E02-BBE90DBA70D5}" srcId="{D2E2F941-EC77-4498-BD2D-FF142D9F963D}" destId="{830802B0-1897-4336-A66D-C95753A102D9}" srcOrd="1" destOrd="0" parTransId="{93BFACDB-14A7-4FF7-AA02-00633CDA3484}" sibTransId="{5C511CAB-A4A5-49F6-A8E0-AC30D5569367}"/>
    <dgm:cxn modelId="{C53A90E7-7973-425C-87B0-72D7B2EE5182}" type="presParOf" srcId="{82F7569D-5BAC-492B-8282-3EC8422CD155}" destId="{7E0CB4BF-D44F-4ABF-9B84-FFB4D3B40C3E}" srcOrd="0" destOrd="0" presId="urn:microsoft.com/office/officeart/2005/8/layout/process4"/>
    <dgm:cxn modelId="{17C99489-2F01-4D0B-8CD5-1F3402E8F886}" type="presParOf" srcId="{7E0CB4BF-D44F-4ABF-9B84-FFB4D3B40C3E}" destId="{AA6E51FD-A7CA-49F0-B279-0A17D9A44DA2}" srcOrd="0" destOrd="0" presId="urn:microsoft.com/office/officeart/2005/8/layout/process4"/>
    <dgm:cxn modelId="{FFEEBB7F-1EC1-4759-9822-AF0DF45E83BA}" type="presParOf" srcId="{7E0CB4BF-D44F-4ABF-9B84-FFB4D3B40C3E}" destId="{06FD81E5-90D9-4CD1-BF6B-8FF93B72BDCE}" srcOrd="1" destOrd="0" presId="urn:microsoft.com/office/officeart/2005/8/layout/process4"/>
    <dgm:cxn modelId="{84AD6332-268B-45B5-85B5-BB4FB72875BC}" type="presParOf" srcId="{7E0CB4BF-D44F-4ABF-9B84-FFB4D3B40C3E}" destId="{CF3D1921-3A56-4034-8777-381B3C00D851}" srcOrd="2" destOrd="0" presId="urn:microsoft.com/office/officeart/2005/8/layout/process4"/>
    <dgm:cxn modelId="{A0C59687-6DDD-4C35-ACB8-8A9E01DE1596}" type="presParOf" srcId="{CF3D1921-3A56-4034-8777-381B3C00D851}" destId="{8E6B057A-4D7B-40EB-9A37-6153C281C330}" srcOrd="0" destOrd="0" presId="urn:microsoft.com/office/officeart/2005/8/layout/process4"/>
    <dgm:cxn modelId="{0F71822A-80A4-4B04-9EC7-F306180E0627}" type="presParOf" srcId="{CF3D1921-3A56-4034-8777-381B3C00D851}" destId="{9172DD08-4E40-4975-9FE9-7E4570F11175}" srcOrd="1" destOrd="0" presId="urn:microsoft.com/office/officeart/2005/8/layout/process4"/>
    <dgm:cxn modelId="{852C96AC-65EA-4152-BB0A-2BF71A203232}" type="presParOf" srcId="{82F7569D-5BAC-492B-8282-3EC8422CD155}" destId="{A6EC07A3-C833-4A2E-9608-09DC2B406AE0}" srcOrd="1" destOrd="0" presId="urn:microsoft.com/office/officeart/2005/8/layout/process4"/>
    <dgm:cxn modelId="{AA058666-FF27-4583-8518-C94D9030EC50}" type="presParOf" srcId="{82F7569D-5BAC-492B-8282-3EC8422CD155}" destId="{2CCB991B-4095-4521-9279-C93B1E343493}" srcOrd="2" destOrd="0" presId="urn:microsoft.com/office/officeart/2005/8/layout/process4"/>
    <dgm:cxn modelId="{74ACBA1B-6077-4D78-BD92-0EFC51E95B68}" type="presParOf" srcId="{2CCB991B-4095-4521-9279-C93B1E343493}" destId="{46254831-A7F5-4B12-A623-53B90D19905E}" srcOrd="0" destOrd="0" presId="urn:microsoft.com/office/officeart/2005/8/layout/process4"/>
    <dgm:cxn modelId="{6961B5CE-4205-4D4B-B6D6-DFA986A34CCF}" type="presParOf" srcId="{2CCB991B-4095-4521-9279-C93B1E343493}" destId="{8F4250F9-38DC-4C31-8072-865A97AA9F29}" srcOrd="1" destOrd="0" presId="urn:microsoft.com/office/officeart/2005/8/layout/process4"/>
    <dgm:cxn modelId="{6839538D-CB70-4A50-97BB-9A71A1C87B90}" type="presParOf" srcId="{2CCB991B-4095-4521-9279-C93B1E343493}" destId="{86662DBC-D2FC-4E12-AA7D-A6BBBA6C38CB}" srcOrd="2" destOrd="0" presId="urn:microsoft.com/office/officeart/2005/8/layout/process4"/>
    <dgm:cxn modelId="{5349D73E-1344-406B-BA4B-4B96C08C7966}" type="presParOf" srcId="{86662DBC-D2FC-4E12-AA7D-A6BBBA6C38CB}" destId="{92D4F8D7-A7A5-4A4B-8500-19F3FCAF6FED}" srcOrd="0" destOrd="0" presId="urn:microsoft.com/office/officeart/2005/8/layout/process4"/>
    <dgm:cxn modelId="{41A4DD96-A45B-4193-96D3-0EF5CC26195C}" type="presParOf" srcId="{86662DBC-D2FC-4E12-AA7D-A6BBBA6C38CB}" destId="{BE23FAA0-8FE7-466F-8F36-8B16B0B0BEF4}" srcOrd="1" destOrd="0" presId="urn:microsoft.com/office/officeart/2005/8/layout/process4"/>
    <dgm:cxn modelId="{65C309C3-E72D-41AF-B0EF-90E4875506C0}" type="presParOf" srcId="{82F7569D-5BAC-492B-8282-3EC8422CD155}" destId="{C7C4A029-FFB3-483E-9B94-D99BBED53648}" srcOrd="3" destOrd="0" presId="urn:microsoft.com/office/officeart/2005/8/layout/process4"/>
    <dgm:cxn modelId="{47EDB308-2767-42CE-A733-1AB9F68988FE}" type="presParOf" srcId="{82F7569D-5BAC-492B-8282-3EC8422CD155}" destId="{A7B27D25-6125-474B-83AE-770FE49AC21F}" srcOrd="4" destOrd="0" presId="urn:microsoft.com/office/officeart/2005/8/layout/process4"/>
    <dgm:cxn modelId="{FE4BC934-0394-419D-8CC1-3F5459895B59}" type="presParOf" srcId="{A7B27D25-6125-474B-83AE-770FE49AC21F}" destId="{4F2A418C-DEF6-4191-A198-32181BC50D20}" srcOrd="0" destOrd="0" presId="urn:microsoft.com/office/officeart/2005/8/layout/process4"/>
    <dgm:cxn modelId="{ECD3083A-BB85-4391-9E72-64A1C0813D67}" type="presParOf" srcId="{A7B27D25-6125-474B-83AE-770FE49AC21F}" destId="{B217CC1E-FDC9-47C7-B58B-9ECD9CBC0609}" srcOrd="1" destOrd="0" presId="urn:microsoft.com/office/officeart/2005/8/layout/process4"/>
    <dgm:cxn modelId="{EAB7E03F-1514-4A4A-9222-0D4010225BE5}" type="presParOf" srcId="{A7B27D25-6125-474B-83AE-770FE49AC21F}" destId="{6522EE84-926C-4191-A8DF-323841B588CA}" srcOrd="2" destOrd="0" presId="urn:microsoft.com/office/officeart/2005/8/layout/process4"/>
    <dgm:cxn modelId="{1F252522-88AC-4093-9DBE-163BE0745664}" type="presParOf" srcId="{6522EE84-926C-4191-A8DF-323841B588CA}" destId="{361BC513-E7CF-4321-B864-FA31CC595A73}" srcOrd="0" destOrd="0" presId="urn:microsoft.com/office/officeart/2005/8/layout/process4"/>
    <dgm:cxn modelId="{072926CB-FE1F-4251-8641-D0BA5F9FE34A}" type="presParOf" srcId="{6522EE84-926C-4191-A8DF-323841B588CA}" destId="{BBD92121-B95B-4CAC-B0E8-C6F5C373799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5EB51-EF99-4937-8979-ED5D21E692B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3EC3E7C-172F-4B8C-838B-A076A2AB0216}">
      <dgm:prSet phldrT="[Текст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b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cap="none" spc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 П 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7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</a:t>
          </a:r>
          <a:endParaRPr lang="ru-RU" sz="27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2D0D2-D1FA-45A5-AEE9-9CFD6532FEE8}" type="parTrans" cxnId="{806F4A66-6D54-42BE-A096-27C23EE4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D511EC-988E-4DA7-A854-86FC5DB2CF91}" type="sibTrans" cxnId="{806F4A66-6D54-42BE-A096-27C23EE4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4462D4-E059-4598-B8F7-DF88433DFFCD}">
      <dgm:prSet phldrT="[Текст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1 – 23 </a:t>
          </a:r>
          <a:r>
            <a:rPr lang="uk-UA" sz="1600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однією правильною відповіддю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 або 1 бал)</a:t>
          </a:r>
          <a:endParaRPr lang="ru-RU" sz="16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51ED3-C494-4A93-836E-F95301A1AB83}" type="parTrans" cxnId="{C7EBF7DA-C58C-40F8-8ADA-979925F82DC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A5976F-E0C1-4C6B-BB9E-4F52AF1AE4DB}" type="sibTrans" cxnId="{C7EBF7DA-C58C-40F8-8ADA-979925F82DCA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2EC21B-AAA7-4A88-A7A7-4BB190B1973B}">
      <dgm:prSet phldrT="[Текст]"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24 – 28 </a:t>
          </a:r>
          <a:r>
            <a:rPr lang="uk-UA" sz="1600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встановлення відповідності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(0, 1, 2, 3  або 4 бали)</a:t>
          </a:r>
          <a:endParaRPr lang="ru-RU" sz="16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9C49A-A2F9-4451-BBEF-15AC9AF3ED5C}" type="parTrans" cxnId="{A13441FD-8FEF-4344-BEDB-B79F96243C4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B1DCE4F-0502-472A-BD07-A118771FD118}" type="sibTrans" cxnId="{A13441FD-8FEF-4344-BEDB-B79F96243C4D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379F7C-FE76-487A-AD17-421D9AE0D726}">
      <dgm:prSet phldrT="[Текст]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29 – 33 </a:t>
          </a:r>
          <a:r>
            <a:rPr lang="uk-UA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читання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 аналіз тексту з однією правильною відповіддю (0 або 1 бал)</a:t>
          </a:r>
          <a:endParaRPr lang="ru-RU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3A16E-B0A6-4624-9975-F4CF8DE2DADF}" type="parTrans" cxnId="{75406C35-9B44-4D16-9579-89C474BE39E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D7A6D0-3D30-4CF8-B0FE-38243C00E6A5}" type="sibTrans" cxnId="{75406C35-9B44-4D16-9579-89C474BE39E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0F7518A-98C5-4228-A0F4-B844141F2991}">
      <dgm:prSet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58 </a:t>
          </a:r>
          <a:r>
            <a:rPr lang="uk-UA" sz="1400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розгорнутою відповіддю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(від 0 до 20 балів)</a:t>
          </a:r>
          <a:endParaRPr lang="ru-RU" sz="14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BFA9A-EF54-42C5-A185-CEB895CCAE36}" type="parTrans" cxnId="{47A09966-4234-4E61-B501-4644A590F3C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C2BA0A-C300-4312-83D6-252BED856327}" type="sibTrans" cxnId="{47A09966-4234-4E61-B501-4644A590F3C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3C6DE2-94FF-43F5-86FE-D5CB69711809}" type="pres">
      <dgm:prSet presAssocID="{2D15EB51-EF99-4937-8979-ED5D21E692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A0443-6D14-42BA-A4A1-1BBB09766189}" type="pres">
      <dgm:prSet presAssocID="{83EC3E7C-172F-4B8C-838B-A076A2AB0216}" presName="root1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5984C9E-FD17-4432-A9AB-71DB2DCD0D79}" type="pres">
      <dgm:prSet presAssocID="{83EC3E7C-172F-4B8C-838B-A076A2AB0216}" presName="LevelOneTextNode" presStyleLbl="node0" presStyleIdx="0" presStyleCnt="1" custScaleX="149447" custScaleY="91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1D5F5-6816-4E74-B52D-8AB2B9EC84DF}" type="pres">
      <dgm:prSet presAssocID="{83EC3E7C-172F-4B8C-838B-A076A2AB0216}" presName="level2hierChild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7EAF759-646E-485E-AB33-042E1176D6A9}" type="pres">
      <dgm:prSet presAssocID="{B2D51ED3-C494-4A93-836E-F95301A1AB8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C405994-D099-4842-B0F7-A68FAD65150B}" type="pres">
      <dgm:prSet presAssocID="{B2D51ED3-C494-4A93-836E-F95301A1AB8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FF78C57-CA06-4D3C-946F-BCB95585894E}" type="pres">
      <dgm:prSet presAssocID="{0C4462D4-E059-4598-B8F7-DF88433DFFCD}" presName="root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9D99D17-2173-4A4B-B94E-82F818A30A95}" type="pres">
      <dgm:prSet presAssocID="{0C4462D4-E059-4598-B8F7-DF88433DFFCD}" presName="LevelTwoTextNode" presStyleLbl="node2" presStyleIdx="0" presStyleCnt="4" custScaleX="14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2FF666-73CD-4C3E-9249-183ED8B5F3AE}" type="pres">
      <dgm:prSet presAssocID="{0C4462D4-E059-4598-B8F7-DF88433DFFCD}" presName="level3hierChild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31A7232-6254-4CE8-A83D-93E3FB34BEE4}" type="pres">
      <dgm:prSet presAssocID="{EB29C49A-A2F9-4451-BBEF-15AC9AF3ED5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0FE6ADA-6CD6-4F50-84FF-BAC45028AF32}" type="pres">
      <dgm:prSet presAssocID="{EB29C49A-A2F9-4451-BBEF-15AC9AF3ED5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7BD158A-A8BF-4ABD-90A7-E09AC0878D60}" type="pres">
      <dgm:prSet presAssocID="{AB2EC21B-AAA7-4A88-A7A7-4BB190B1973B}" presName="root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7F1F96B-37E6-41EB-9220-BC9E09A0398B}" type="pres">
      <dgm:prSet presAssocID="{AB2EC21B-AAA7-4A88-A7A7-4BB190B1973B}" presName="LevelTwoTextNode" presStyleLbl="node2" presStyleIdx="1" presStyleCnt="4" custScaleX="14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B5E17-52FF-48A2-B19D-2C8563942E93}" type="pres">
      <dgm:prSet presAssocID="{AB2EC21B-AAA7-4A88-A7A7-4BB190B1973B}" presName="level3hierChild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D195F4C-7953-45D2-A9AF-4E2C1C389C2A}" type="pres">
      <dgm:prSet presAssocID="{D623A16E-B0A6-4624-9975-F4CF8DE2DAD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BE7701-64C0-44DA-8DFC-98E1C9C6D072}" type="pres">
      <dgm:prSet presAssocID="{D623A16E-B0A6-4624-9975-F4CF8DE2DAD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25522F8-BD61-4D33-9728-658F983B6113}" type="pres">
      <dgm:prSet presAssocID="{21379F7C-FE76-487A-AD17-421D9AE0D726}" presName="root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B7D7BED-3F51-404C-8D37-9F878026675A}" type="pres">
      <dgm:prSet presAssocID="{21379F7C-FE76-487A-AD17-421D9AE0D726}" presName="LevelTwoTextNode" presStyleLbl="node2" presStyleIdx="2" presStyleCnt="4" custScaleX="142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DAAC3-8776-4C9F-B5ED-E6CB3B9BDDCA}" type="pres">
      <dgm:prSet presAssocID="{21379F7C-FE76-487A-AD17-421D9AE0D726}" presName="level3hierChild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8DE2174-593B-4E77-A2C4-3E3523B2BD98}" type="pres">
      <dgm:prSet presAssocID="{CF2BFA9A-EF54-42C5-A185-CEB895CCAE3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58DE426-2EC1-416A-A20A-6B8E0588D98A}" type="pres">
      <dgm:prSet presAssocID="{CF2BFA9A-EF54-42C5-A185-CEB895CCAE3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9B7AFF1-8F83-42AE-B67C-FE8F3172CF1E}" type="pres">
      <dgm:prSet presAssocID="{90F7518A-98C5-4228-A0F4-B844141F2991}" presName="root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CED8166-5696-4CEC-981D-A349A76C3435}" type="pres">
      <dgm:prSet presAssocID="{90F7518A-98C5-4228-A0F4-B844141F2991}" presName="LevelTwoTextNode" presStyleLbl="node2" presStyleIdx="3" presStyleCnt="4" custScaleX="14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88454-DDF0-4589-B469-233E5B0E1575}" type="pres">
      <dgm:prSet presAssocID="{90F7518A-98C5-4228-A0F4-B844141F2991}" presName="level3hierChild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0F5712EE-3004-4798-97BE-A975EB3CD8B3}" type="presOf" srcId="{EB29C49A-A2F9-4451-BBEF-15AC9AF3ED5C}" destId="{E0FE6ADA-6CD6-4F50-84FF-BAC45028AF32}" srcOrd="1" destOrd="0" presId="urn:microsoft.com/office/officeart/2008/layout/HorizontalMultiLevelHierarchy"/>
    <dgm:cxn modelId="{0D7084B7-36D9-4EDA-9017-98E08059925B}" type="presOf" srcId="{AB2EC21B-AAA7-4A88-A7A7-4BB190B1973B}" destId="{77F1F96B-37E6-41EB-9220-BC9E09A0398B}" srcOrd="0" destOrd="0" presId="urn:microsoft.com/office/officeart/2008/layout/HorizontalMultiLevelHierarchy"/>
    <dgm:cxn modelId="{96D3DE4D-D3DC-4CE9-ACA5-683660B97860}" type="presOf" srcId="{D623A16E-B0A6-4624-9975-F4CF8DE2DADF}" destId="{BD195F4C-7953-45D2-A9AF-4E2C1C389C2A}" srcOrd="0" destOrd="0" presId="urn:microsoft.com/office/officeart/2008/layout/HorizontalMultiLevelHierarchy"/>
    <dgm:cxn modelId="{9D8C2405-E231-492B-9AAF-FC4A1ABEB07D}" type="presOf" srcId="{83EC3E7C-172F-4B8C-838B-A076A2AB0216}" destId="{D5984C9E-FD17-4432-A9AB-71DB2DCD0D79}" srcOrd="0" destOrd="0" presId="urn:microsoft.com/office/officeart/2008/layout/HorizontalMultiLevelHierarchy"/>
    <dgm:cxn modelId="{AF9BB628-16FD-4385-A4DE-074109B5C0ED}" type="presOf" srcId="{90F7518A-98C5-4228-A0F4-B844141F2991}" destId="{ECED8166-5696-4CEC-981D-A349A76C3435}" srcOrd="0" destOrd="0" presId="urn:microsoft.com/office/officeart/2008/layout/HorizontalMultiLevelHierarchy"/>
    <dgm:cxn modelId="{DEB4AAF9-8E47-4C60-A72D-2E6268FCD8C4}" type="presOf" srcId="{2D15EB51-EF99-4937-8979-ED5D21E692B0}" destId="{E83C6DE2-94FF-43F5-86FE-D5CB69711809}" srcOrd="0" destOrd="0" presId="urn:microsoft.com/office/officeart/2008/layout/HorizontalMultiLevelHierarchy"/>
    <dgm:cxn modelId="{75406C35-9B44-4D16-9579-89C474BE39E6}" srcId="{83EC3E7C-172F-4B8C-838B-A076A2AB0216}" destId="{21379F7C-FE76-487A-AD17-421D9AE0D726}" srcOrd="2" destOrd="0" parTransId="{D623A16E-B0A6-4624-9975-F4CF8DE2DADF}" sibTransId="{DED7A6D0-3D30-4CF8-B0FE-38243C00E6A5}"/>
    <dgm:cxn modelId="{C7EBF7DA-C58C-40F8-8ADA-979925F82DCA}" srcId="{83EC3E7C-172F-4B8C-838B-A076A2AB0216}" destId="{0C4462D4-E059-4598-B8F7-DF88433DFFCD}" srcOrd="0" destOrd="0" parTransId="{B2D51ED3-C494-4A93-836E-F95301A1AB83}" sibTransId="{F0A5976F-E0C1-4C6B-BB9E-4F52AF1AE4DB}"/>
    <dgm:cxn modelId="{806F4A66-6D54-42BE-A096-27C23EE4E459}" srcId="{2D15EB51-EF99-4937-8979-ED5D21E692B0}" destId="{83EC3E7C-172F-4B8C-838B-A076A2AB0216}" srcOrd="0" destOrd="0" parTransId="{6172D0D2-D1FA-45A5-AEE9-9CFD6532FEE8}" sibTransId="{85D511EC-988E-4DA7-A854-86FC5DB2CF91}"/>
    <dgm:cxn modelId="{7E493AA8-2EDB-4717-8DB8-D8DAE2753B89}" type="presOf" srcId="{B2D51ED3-C494-4A93-836E-F95301A1AB83}" destId="{97EAF759-646E-485E-AB33-042E1176D6A9}" srcOrd="0" destOrd="0" presId="urn:microsoft.com/office/officeart/2008/layout/HorizontalMultiLevelHierarchy"/>
    <dgm:cxn modelId="{DB553628-6146-444E-A024-09E9AFF70E91}" type="presOf" srcId="{21379F7C-FE76-487A-AD17-421D9AE0D726}" destId="{AB7D7BED-3F51-404C-8D37-9F878026675A}" srcOrd="0" destOrd="0" presId="urn:microsoft.com/office/officeart/2008/layout/HorizontalMultiLevelHierarchy"/>
    <dgm:cxn modelId="{329147A3-5140-49A1-8C8F-6D6D48880BF1}" type="presOf" srcId="{B2D51ED3-C494-4A93-836E-F95301A1AB83}" destId="{FC405994-D099-4842-B0F7-A68FAD65150B}" srcOrd="1" destOrd="0" presId="urn:microsoft.com/office/officeart/2008/layout/HorizontalMultiLevelHierarchy"/>
    <dgm:cxn modelId="{A13441FD-8FEF-4344-BEDB-B79F96243C4D}" srcId="{83EC3E7C-172F-4B8C-838B-A076A2AB0216}" destId="{AB2EC21B-AAA7-4A88-A7A7-4BB190B1973B}" srcOrd="1" destOrd="0" parTransId="{EB29C49A-A2F9-4451-BBEF-15AC9AF3ED5C}" sibTransId="{3B1DCE4F-0502-472A-BD07-A118771FD118}"/>
    <dgm:cxn modelId="{AF067AEC-F4EB-42BA-B75B-FD27B81511A8}" type="presOf" srcId="{0C4462D4-E059-4598-B8F7-DF88433DFFCD}" destId="{19D99D17-2173-4A4B-B94E-82F818A30A95}" srcOrd="0" destOrd="0" presId="urn:microsoft.com/office/officeart/2008/layout/HorizontalMultiLevelHierarchy"/>
    <dgm:cxn modelId="{EE860CE0-0CA4-48BE-BEAE-81E188DB8049}" type="presOf" srcId="{CF2BFA9A-EF54-42C5-A185-CEB895CCAE36}" destId="{E58DE426-2EC1-416A-A20A-6B8E0588D98A}" srcOrd="1" destOrd="0" presId="urn:microsoft.com/office/officeart/2008/layout/HorizontalMultiLevelHierarchy"/>
    <dgm:cxn modelId="{D8BC546B-D92E-47FF-A68B-F69179CB6BE7}" type="presOf" srcId="{CF2BFA9A-EF54-42C5-A185-CEB895CCAE36}" destId="{58DE2174-593B-4E77-A2C4-3E3523B2BD98}" srcOrd="0" destOrd="0" presId="urn:microsoft.com/office/officeart/2008/layout/HorizontalMultiLevelHierarchy"/>
    <dgm:cxn modelId="{5532104D-BDF8-4025-B19F-5D51E5E0D576}" type="presOf" srcId="{EB29C49A-A2F9-4451-BBEF-15AC9AF3ED5C}" destId="{131A7232-6254-4CE8-A83D-93E3FB34BEE4}" srcOrd="0" destOrd="0" presId="urn:microsoft.com/office/officeart/2008/layout/HorizontalMultiLevelHierarchy"/>
    <dgm:cxn modelId="{47A09966-4234-4E61-B501-4644A590F3C8}" srcId="{83EC3E7C-172F-4B8C-838B-A076A2AB0216}" destId="{90F7518A-98C5-4228-A0F4-B844141F2991}" srcOrd="3" destOrd="0" parTransId="{CF2BFA9A-EF54-42C5-A185-CEB895CCAE36}" sibTransId="{87C2BA0A-C300-4312-83D6-252BED856327}"/>
    <dgm:cxn modelId="{40A90B46-B775-46AD-B181-3DE8278B5EF5}" type="presOf" srcId="{D623A16E-B0A6-4624-9975-F4CF8DE2DADF}" destId="{36BE7701-64C0-44DA-8DFC-98E1C9C6D072}" srcOrd="1" destOrd="0" presId="urn:microsoft.com/office/officeart/2008/layout/HorizontalMultiLevelHierarchy"/>
    <dgm:cxn modelId="{22620B4E-F795-43DA-BEDC-210FC8D9F3A8}" type="presParOf" srcId="{E83C6DE2-94FF-43F5-86FE-D5CB69711809}" destId="{57DA0443-6D14-42BA-A4A1-1BBB09766189}" srcOrd="0" destOrd="0" presId="urn:microsoft.com/office/officeart/2008/layout/HorizontalMultiLevelHierarchy"/>
    <dgm:cxn modelId="{A088A0A7-4FC9-4A6E-A219-FFAD4FB4422E}" type="presParOf" srcId="{57DA0443-6D14-42BA-A4A1-1BBB09766189}" destId="{D5984C9E-FD17-4432-A9AB-71DB2DCD0D79}" srcOrd="0" destOrd="0" presId="urn:microsoft.com/office/officeart/2008/layout/HorizontalMultiLevelHierarchy"/>
    <dgm:cxn modelId="{F8495159-B1A4-48BC-9673-91A35FE6A811}" type="presParOf" srcId="{57DA0443-6D14-42BA-A4A1-1BBB09766189}" destId="{0941D5F5-6816-4E74-B52D-8AB2B9EC84DF}" srcOrd="1" destOrd="0" presId="urn:microsoft.com/office/officeart/2008/layout/HorizontalMultiLevelHierarchy"/>
    <dgm:cxn modelId="{6447EEDB-5729-4D4A-958F-D23782CC02EB}" type="presParOf" srcId="{0941D5F5-6816-4E74-B52D-8AB2B9EC84DF}" destId="{97EAF759-646E-485E-AB33-042E1176D6A9}" srcOrd="0" destOrd="0" presId="urn:microsoft.com/office/officeart/2008/layout/HorizontalMultiLevelHierarchy"/>
    <dgm:cxn modelId="{B6C85BF3-A794-4A25-A7F7-BD9DC064336C}" type="presParOf" srcId="{97EAF759-646E-485E-AB33-042E1176D6A9}" destId="{FC405994-D099-4842-B0F7-A68FAD65150B}" srcOrd="0" destOrd="0" presId="urn:microsoft.com/office/officeart/2008/layout/HorizontalMultiLevelHierarchy"/>
    <dgm:cxn modelId="{5C20335B-6654-4CF7-92D0-6D073E3F855E}" type="presParOf" srcId="{0941D5F5-6816-4E74-B52D-8AB2B9EC84DF}" destId="{DFF78C57-CA06-4D3C-946F-BCB95585894E}" srcOrd="1" destOrd="0" presId="urn:microsoft.com/office/officeart/2008/layout/HorizontalMultiLevelHierarchy"/>
    <dgm:cxn modelId="{DB1ED89C-AA9D-497E-A2ED-2B804493ADE2}" type="presParOf" srcId="{DFF78C57-CA06-4D3C-946F-BCB95585894E}" destId="{19D99D17-2173-4A4B-B94E-82F818A30A95}" srcOrd="0" destOrd="0" presId="urn:microsoft.com/office/officeart/2008/layout/HorizontalMultiLevelHierarchy"/>
    <dgm:cxn modelId="{809B37BF-F3A1-4EBC-80C8-345D0500325E}" type="presParOf" srcId="{DFF78C57-CA06-4D3C-946F-BCB95585894E}" destId="{A92FF666-73CD-4C3E-9249-183ED8B5F3AE}" srcOrd="1" destOrd="0" presId="urn:microsoft.com/office/officeart/2008/layout/HorizontalMultiLevelHierarchy"/>
    <dgm:cxn modelId="{0E747F2C-7E6E-49EB-9073-75FDE739FC60}" type="presParOf" srcId="{0941D5F5-6816-4E74-B52D-8AB2B9EC84DF}" destId="{131A7232-6254-4CE8-A83D-93E3FB34BEE4}" srcOrd="2" destOrd="0" presId="urn:microsoft.com/office/officeart/2008/layout/HorizontalMultiLevelHierarchy"/>
    <dgm:cxn modelId="{7E6B3546-506B-4B74-9629-A6DA61D63724}" type="presParOf" srcId="{131A7232-6254-4CE8-A83D-93E3FB34BEE4}" destId="{E0FE6ADA-6CD6-4F50-84FF-BAC45028AF32}" srcOrd="0" destOrd="0" presId="urn:microsoft.com/office/officeart/2008/layout/HorizontalMultiLevelHierarchy"/>
    <dgm:cxn modelId="{0092893A-C1D8-4E52-A3CB-09EFA148B127}" type="presParOf" srcId="{0941D5F5-6816-4E74-B52D-8AB2B9EC84DF}" destId="{57BD158A-A8BF-4ABD-90A7-E09AC0878D60}" srcOrd="3" destOrd="0" presId="urn:microsoft.com/office/officeart/2008/layout/HorizontalMultiLevelHierarchy"/>
    <dgm:cxn modelId="{9B6F5961-766A-4B52-88C3-6ADAE7945565}" type="presParOf" srcId="{57BD158A-A8BF-4ABD-90A7-E09AC0878D60}" destId="{77F1F96B-37E6-41EB-9220-BC9E09A0398B}" srcOrd="0" destOrd="0" presId="urn:microsoft.com/office/officeart/2008/layout/HorizontalMultiLevelHierarchy"/>
    <dgm:cxn modelId="{3A9B2250-A5B4-4288-AFA6-389BFD1F9274}" type="presParOf" srcId="{57BD158A-A8BF-4ABD-90A7-E09AC0878D60}" destId="{397B5E17-52FF-48A2-B19D-2C8563942E93}" srcOrd="1" destOrd="0" presId="urn:microsoft.com/office/officeart/2008/layout/HorizontalMultiLevelHierarchy"/>
    <dgm:cxn modelId="{B1D1B87E-1302-42B8-9624-35DDC0B16B23}" type="presParOf" srcId="{0941D5F5-6816-4E74-B52D-8AB2B9EC84DF}" destId="{BD195F4C-7953-45D2-A9AF-4E2C1C389C2A}" srcOrd="4" destOrd="0" presId="urn:microsoft.com/office/officeart/2008/layout/HorizontalMultiLevelHierarchy"/>
    <dgm:cxn modelId="{1158B1D2-F4B1-4B62-8017-6B92613E50AF}" type="presParOf" srcId="{BD195F4C-7953-45D2-A9AF-4E2C1C389C2A}" destId="{36BE7701-64C0-44DA-8DFC-98E1C9C6D072}" srcOrd="0" destOrd="0" presId="urn:microsoft.com/office/officeart/2008/layout/HorizontalMultiLevelHierarchy"/>
    <dgm:cxn modelId="{C1F5BDF5-FF55-4E23-B3E4-F9F4C6300C85}" type="presParOf" srcId="{0941D5F5-6816-4E74-B52D-8AB2B9EC84DF}" destId="{325522F8-BD61-4D33-9728-658F983B6113}" srcOrd="5" destOrd="0" presId="urn:microsoft.com/office/officeart/2008/layout/HorizontalMultiLevelHierarchy"/>
    <dgm:cxn modelId="{AB9C10FA-5146-4FE3-99F5-A8FC9B5EF33A}" type="presParOf" srcId="{325522F8-BD61-4D33-9728-658F983B6113}" destId="{AB7D7BED-3F51-404C-8D37-9F878026675A}" srcOrd="0" destOrd="0" presId="urn:microsoft.com/office/officeart/2008/layout/HorizontalMultiLevelHierarchy"/>
    <dgm:cxn modelId="{FC07AC6C-48E2-4711-8F8A-7B6E022662E5}" type="presParOf" srcId="{325522F8-BD61-4D33-9728-658F983B6113}" destId="{A59DAAC3-8776-4C9F-B5ED-E6CB3B9BDDCA}" srcOrd="1" destOrd="0" presId="urn:microsoft.com/office/officeart/2008/layout/HorizontalMultiLevelHierarchy"/>
    <dgm:cxn modelId="{ED3D9264-8A3B-40AC-A326-8E6521B3BCBF}" type="presParOf" srcId="{0941D5F5-6816-4E74-B52D-8AB2B9EC84DF}" destId="{58DE2174-593B-4E77-A2C4-3E3523B2BD98}" srcOrd="6" destOrd="0" presId="urn:microsoft.com/office/officeart/2008/layout/HorizontalMultiLevelHierarchy"/>
    <dgm:cxn modelId="{58E695EB-EF96-4439-9147-4F5FE9CEC658}" type="presParOf" srcId="{58DE2174-593B-4E77-A2C4-3E3523B2BD98}" destId="{E58DE426-2EC1-416A-A20A-6B8E0588D98A}" srcOrd="0" destOrd="0" presId="urn:microsoft.com/office/officeart/2008/layout/HorizontalMultiLevelHierarchy"/>
    <dgm:cxn modelId="{EC9D0D91-181E-4D77-89DE-A42934E2263C}" type="presParOf" srcId="{0941D5F5-6816-4E74-B52D-8AB2B9EC84DF}" destId="{C9B7AFF1-8F83-42AE-B67C-FE8F3172CF1E}" srcOrd="7" destOrd="0" presId="urn:microsoft.com/office/officeart/2008/layout/HorizontalMultiLevelHierarchy"/>
    <dgm:cxn modelId="{EF869BBF-C1B7-49DA-B8C0-2BFD28A10017}" type="presParOf" srcId="{C9B7AFF1-8F83-42AE-B67C-FE8F3172CF1E}" destId="{ECED8166-5696-4CEC-981D-A349A76C3435}" srcOrd="0" destOrd="0" presId="urn:microsoft.com/office/officeart/2008/layout/HorizontalMultiLevelHierarchy"/>
    <dgm:cxn modelId="{C4605C52-A67C-4518-B742-3108D904B7F4}" type="presParOf" srcId="{C9B7AFF1-8F83-42AE-B67C-FE8F3172CF1E}" destId="{FB888454-DDF0-4589-B469-233E5B0E15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5EB51-EF99-4937-8979-ED5D21E692B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3EC3E7C-172F-4B8C-838B-A076A2AB0216}">
      <dgm:prSet phldrT="[Текст]" custT="1"/>
      <dgm:spPr/>
      <dgm:t>
        <a:bodyPr tIns="0" b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 П 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 математики</a:t>
          </a:r>
          <a:endParaRPr lang="ru-RU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72D0D2-D1FA-45A5-AEE9-9CFD6532FEE8}" type="parTrans" cxnId="{806F4A66-6D54-42BE-A096-27C23EE4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D511EC-988E-4DA7-A854-86FC5DB2CF91}" type="sibTrans" cxnId="{806F4A66-6D54-42BE-A096-27C23EE4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4462D4-E059-4598-B8F7-DF88433DFFCD}">
      <dgm:prSet phldrT="[Текст]" custT="1"/>
      <dgm:spPr>
        <a:scene3d>
          <a:camera prst="orthographicFront"/>
          <a:lightRig rig="flat" dir="t"/>
        </a:scene3d>
        <a:sp3d prstMaterial="dkEdge">
          <a:bevelT w="8200" h="38100" prst="cross"/>
          <a:bevelB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1 – 20 </a:t>
          </a: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однією правильною відповіддю (0 або 1 бал)</a:t>
          </a:r>
          <a:endParaRPr lang="ru-RU" sz="14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51ED3-C494-4A93-836E-F95301A1AB83}" type="parTrans" cxnId="{C7EBF7DA-C58C-40F8-8ADA-979925F82DCA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A5976F-E0C1-4C6B-BB9E-4F52AF1AE4DB}" type="sibTrans" cxnId="{C7EBF7DA-C58C-40F8-8ADA-979925F82DCA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2EC21B-AAA7-4A88-A7A7-4BB190B197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21 – 24 </a:t>
          </a: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встановлення відповідності (0, 1, 2, 3  або 4 бали)</a:t>
          </a:r>
          <a:endParaRPr lang="ru-RU" sz="14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9C49A-A2F9-4451-BBEF-15AC9AF3ED5C}" type="parTrans" cxnId="{A13441FD-8FEF-4344-BEDB-B79F96243C4D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B1DCE4F-0502-472A-BD07-A118771FD118}" type="sibTrans" cxnId="{A13441FD-8FEF-4344-BEDB-B79F96243C4D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0F7518A-98C5-4228-A0F4-B844141F2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uk-UA" sz="14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31, 32 </a:t>
          </a: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розгорнутою відповіддю (від 0 до 4 балів</a:t>
          </a:r>
          <a:r>
            <a:rPr lang="uk-UA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BFA9A-EF54-42C5-A185-CEB895CCAE36}" type="parTrans" cxnId="{47A09966-4234-4E61-B501-4644A590F3C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C2BA0A-C300-4312-83D6-252BED856327}" type="sibTrans" cxnId="{47A09966-4234-4E61-B501-4644A590F3C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379F7C-FE76-487A-AD17-421D9AE0D7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2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№25, 26 </a:t>
          </a:r>
          <a:r>
            <a:rPr lang="uk-UA" sz="12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 структуроване завдання з короткою відповіддю (0, 1 або 2 бали)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27 – 29 </a:t>
          </a:r>
          <a:r>
            <a:rPr lang="uk-UA" sz="12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короткою відповіддю </a:t>
          </a:r>
          <a:br>
            <a:rPr lang="uk-UA" sz="12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 або 2 бали)</a:t>
          </a:r>
          <a:endParaRPr lang="ru-RU" sz="12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7A6D0-3D30-4CF8-B0FE-38243C00E6A5}" type="sibTrans" cxnId="{75406C35-9B44-4D16-9579-89C474BE39E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23A16E-B0A6-4624-9975-F4CF8DE2DADF}" type="parTrans" cxnId="{75406C35-9B44-4D16-9579-89C474BE39E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3C6DE2-94FF-43F5-86FE-D5CB69711809}" type="pres">
      <dgm:prSet presAssocID="{2D15EB51-EF99-4937-8979-ED5D21E692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A0443-6D14-42BA-A4A1-1BBB09766189}" type="pres">
      <dgm:prSet presAssocID="{83EC3E7C-172F-4B8C-838B-A076A2AB0216}" presName="root1" presStyleCnt="0"/>
      <dgm:spPr/>
      <dgm:t>
        <a:bodyPr/>
        <a:lstStyle/>
        <a:p>
          <a:endParaRPr lang="ru-RU"/>
        </a:p>
      </dgm:t>
    </dgm:pt>
    <dgm:pt modelId="{D5984C9E-FD17-4432-A9AB-71DB2DCD0D79}" type="pres">
      <dgm:prSet presAssocID="{83EC3E7C-172F-4B8C-838B-A076A2AB0216}" presName="LevelOneTextNode" presStyleLbl="node0" presStyleIdx="0" presStyleCnt="1" custScaleX="121297" custScaleY="91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1D5F5-6816-4E74-B52D-8AB2B9EC84DF}" type="pres">
      <dgm:prSet presAssocID="{83EC3E7C-172F-4B8C-838B-A076A2AB0216}" presName="level2hierChild" presStyleCnt="0"/>
      <dgm:spPr/>
      <dgm:t>
        <a:bodyPr/>
        <a:lstStyle/>
        <a:p>
          <a:endParaRPr lang="ru-RU"/>
        </a:p>
      </dgm:t>
    </dgm:pt>
    <dgm:pt modelId="{97EAF759-646E-485E-AB33-042E1176D6A9}" type="pres">
      <dgm:prSet presAssocID="{B2D51ED3-C494-4A93-836E-F95301A1AB8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C405994-D099-4842-B0F7-A68FAD65150B}" type="pres">
      <dgm:prSet presAssocID="{B2D51ED3-C494-4A93-836E-F95301A1AB8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FF78C57-CA06-4D3C-946F-BCB95585894E}" type="pres">
      <dgm:prSet presAssocID="{0C4462D4-E059-4598-B8F7-DF88433DFFCD}" presName="root2" presStyleCnt="0"/>
      <dgm:spPr/>
      <dgm:t>
        <a:bodyPr/>
        <a:lstStyle/>
        <a:p>
          <a:endParaRPr lang="ru-RU"/>
        </a:p>
      </dgm:t>
    </dgm:pt>
    <dgm:pt modelId="{19D99D17-2173-4A4B-B94E-82F818A30A95}" type="pres">
      <dgm:prSet presAssocID="{0C4462D4-E059-4598-B8F7-DF88433DFFCD}" presName="LevelTwoTextNode" presStyleLbl="node2" presStyleIdx="0" presStyleCnt="4" custScaleX="151040" custScaleY="109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2FF666-73CD-4C3E-9249-183ED8B5F3AE}" type="pres">
      <dgm:prSet presAssocID="{0C4462D4-E059-4598-B8F7-DF88433DFFCD}" presName="level3hierChild" presStyleCnt="0"/>
      <dgm:spPr/>
      <dgm:t>
        <a:bodyPr/>
        <a:lstStyle/>
        <a:p>
          <a:endParaRPr lang="ru-RU"/>
        </a:p>
      </dgm:t>
    </dgm:pt>
    <dgm:pt modelId="{131A7232-6254-4CE8-A83D-93E3FB34BEE4}" type="pres">
      <dgm:prSet presAssocID="{EB29C49A-A2F9-4451-BBEF-15AC9AF3ED5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0FE6ADA-6CD6-4F50-84FF-BAC45028AF32}" type="pres">
      <dgm:prSet presAssocID="{EB29C49A-A2F9-4451-BBEF-15AC9AF3ED5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7BD158A-A8BF-4ABD-90A7-E09AC0878D60}" type="pres">
      <dgm:prSet presAssocID="{AB2EC21B-AAA7-4A88-A7A7-4BB190B1973B}" presName="root2" presStyleCnt="0"/>
      <dgm:spPr/>
      <dgm:t>
        <a:bodyPr/>
        <a:lstStyle/>
        <a:p>
          <a:endParaRPr lang="ru-RU"/>
        </a:p>
      </dgm:t>
    </dgm:pt>
    <dgm:pt modelId="{77F1F96B-37E6-41EB-9220-BC9E09A0398B}" type="pres">
      <dgm:prSet presAssocID="{AB2EC21B-AAA7-4A88-A7A7-4BB190B1973B}" presName="LevelTwoTextNode" presStyleLbl="node2" presStyleIdx="1" presStyleCnt="4" custScaleX="151362" custScaleY="109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B5E17-52FF-48A2-B19D-2C8563942E93}" type="pres">
      <dgm:prSet presAssocID="{AB2EC21B-AAA7-4A88-A7A7-4BB190B1973B}" presName="level3hierChild" presStyleCnt="0"/>
      <dgm:spPr/>
      <dgm:t>
        <a:bodyPr/>
        <a:lstStyle/>
        <a:p>
          <a:endParaRPr lang="ru-RU"/>
        </a:p>
      </dgm:t>
    </dgm:pt>
    <dgm:pt modelId="{BD195F4C-7953-45D2-A9AF-4E2C1C389C2A}" type="pres">
      <dgm:prSet presAssocID="{D623A16E-B0A6-4624-9975-F4CF8DE2DAD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BE7701-64C0-44DA-8DFC-98E1C9C6D072}" type="pres">
      <dgm:prSet presAssocID="{D623A16E-B0A6-4624-9975-F4CF8DE2DAD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25522F8-BD61-4D33-9728-658F983B6113}" type="pres">
      <dgm:prSet presAssocID="{21379F7C-FE76-487A-AD17-421D9AE0D726}" presName="root2" presStyleCnt="0"/>
      <dgm:spPr/>
      <dgm:t>
        <a:bodyPr/>
        <a:lstStyle/>
        <a:p>
          <a:endParaRPr lang="ru-RU"/>
        </a:p>
      </dgm:t>
    </dgm:pt>
    <dgm:pt modelId="{AB7D7BED-3F51-404C-8D37-9F878026675A}" type="pres">
      <dgm:prSet presAssocID="{21379F7C-FE76-487A-AD17-421D9AE0D726}" presName="LevelTwoTextNode" presStyleLbl="node2" presStyleIdx="2" presStyleCnt="4" custScaleX="150579" custScaleY="115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DAAC3-8776-4C9F-B5ED-E6CB3B9BDDCA}" type="pres">
      <dgm:prSet presAssocID="{21379F7C-FE76-487A-AD17-421D9AE0D726}" presName="level3hierChild" presStyleCnt="0"/>
      <dgm:spPr/>
      <dgm:t>
        <a:bodyPr/>
        <a:lstStyle/>
        <a:p>
          <a:endParaRPr lang="ru-RU"/>
        </a:p>
      </dgm:t>
    </dgm:pt>
    <dgm:pt modelId="{58DE2174-593B-4E77-A2C4-3E3523B2BD98}" type="pres">
      <dgm:prSet presAssocID="{CF2BFA9A-EF54-42C5-A185-CEB895CCAE3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58DE426-2EC1-416A-A20A-6B8E0588D98A}" type="pres">
      <dgm:prSet presAssocID="{CF2BFA9A-EF54-42C5-A185-CEB895CCAE3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9B7AFF1-8F83-42AE-B67C-FE8F3172CF1E}" type="pres">
      <dgm:prSet presAssocID="{90F7518A-98C5-4228-A0F4-B844141F2991}" presName="root2" presStyleCnt="0"/>
      <dgm:spPr/>
      <dgm:t>
        <a:bodyPr/>
        <a:lstStyle/>
        <a:p>
          <a:endParaRPr lang="ru-RU"/>
        </a:p>
      </dgm:t>
    </dgm:pt>
    <dgm:pt modelId="{ECED8166-5696-4CEC-981D-A349A76C3435}" type="pres">
      <dgm:prSet presAssocID="{90F7518A-98C5-4228-A0F4-B844141F2991}" presName="LevelTwoTextNode" presStyleLbl="node2" presStyleIdx="3" presStyleCnt="4" custScaleX="150579" custScaleY="93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88454-DDF0-4589-B469-233E5B0E1575}" type="pres">
      <dgm:prSet presAssocID="{90F7518A-98C5-4228-A0F4-B844141F2991}" presName="level3hierChild" presStyleCnt="0"/>
      <dgm:spPr/>
      <dgm:t>
        <a:bodyPr/>
        <a:lstStyle/>
        <a:p>
          <a:endParaRPr lang="ru-RU"/>
        </a:p>
      </dgm:t>
    </dgm:pt>
  </dgm:ptLst>
  <dgm:cxnLst>
    <dgm:cxn modelId="{A09FC0B6-1F87-4026-81E8-4042368F61F1}" type="presOf" srcId="{B2D51ED3-C494-4A93-836E-F95301A1AB83}" destId="{FC405994-D099-4842-B0F7-A68FAD65150B}" srcOrd="1" destOrd="0" presId="urn:microsoft.com/office/officeart/2008/layout/HorizontalMultiLevelHierarchy"/>
    <dgm:cxn modelId="{5F9373F9-9185-49CB-865D-A6C2F4878337}" type="presOf" srcId="{83EC3E7C-172F-4B8C-838B-A076A2AB0216}" destId="{D5984C9E-FD17-4432-A9AB-71DB2DCD0D79}" srcOrd="0" destOrd="0" presId="urn:microsoft.com/office/officeart/2008/layout/HorizontalMultiLevelHierarchy"/>
    <dgm:cxn modelId="{C7EBF7DA-C58C-40F8-8ADA-979925F82DCA}" srcId="{83EC3E7C-172F-4B8C-838B-A076A2AB0216}" destId="{0C4462D4-E059-4598-B8F7-DF88433DFFCD}" srcOrd="0" destOrd="0" parTransId="{B2D51ED3-C494-4A93-836E-F95301A1AB83}" sibTransId="{F0A5976F-E0C1-4C6B-BB9E-4F52AF1AE4DB}"/>
    <dgm:cxn modelId="{8D065812-CE90-4270-90B5-E19FECD6249C}" type="presOf" srcId="{CF2BFA9A-EF54-42C5-A185-CEB895CCAE36}" destId="{58DE2174-593B-4E77-A2C4-3E3523B2BD98}" srcOrd="0" destOrd="0" presId="urn:microsoft.com/office/officeart/2008/layout/HorizontalMultiLevelHierarchy"/>
    <dgm:cxn modelId="{75406C35-9B44-4D16-9579-89C474BE39E6}" srcId="{83EC3E7C-172F-4B8C-838B-A076A2AB0216}" destId="{21379F7C-FE76-487A-AD17-421D9AE0D726}" srcOrd="2" destOrd="0" parTransId="{D623A16E-B0A6-4624-9975-F4CF8DE2DADF}" sibTransId="{DED7A6D0-3D30-4CF8-B0FE-38243C00E6A5}"/>
    <dgm:cxn modelId="{889DD6E3-B644-4E9E-8020-21AAF6CFD2C0}" type="presOf" srcId="{90F7518A-98C5-4228-A0F4-B844141F2991}" destId="{ECED8166-5696-4CEC-981D-A349A76C3435}" srcOrd="0" destOrd="0" presId="urn:microsoft.com/office/officeart/2008/layout/HorizontalMultiLevelHierarchy"/>
    <dgm:cxn modelId="{E48C0B76-4A6C-44AC-8BE9-1B7C30B4E02F}" type="presOf" srcId="{B2D51ED3-C494-4A93-836E-F95301A1AB83}" destId="{97EAF759-646E-485E-AB33-042E1176D6A9}" srcOrd="0" destOrd="0" presId="urn:microsoft.com/office/officeart/2008/layout/HorizontalMultiLevelHierarchy"/>
    <dgm:cxn modelId="{806F4A66-6D54-42BE-A096-27C23EE4E459}" srcId="{2D15EB51-EF99-4937-8979-ED5D21E692B0}" destId="{83EC3E7C-172F-4B8C-838B-A076A2AB0216}" srcOrd="0" destOrd="0" parTransId="{6172D0D2-D1FA-45A5-AEE9-9CFD6532FEE8}" sibTransId="{85D511EC-988E-4DA7-A854-86FC5DB2CF91}"/>
    <dgm:cxn modelId="{898B428C-AC8D-4FBD-BD78-9E209D9FADBC}" type="presOf" srcId="{21379F7C-FE76-487A-AD17-421D9AE0D726}" destId="{AB7D7BED-3F51-404C-8D37-9F878026675A}" srcOrd="0" destOrd="0" presId="urn:microsoft.com/office/officeart/2008/layout/HorizontalMultiLevelHierarchy"/>
    <dgm:cxn modelId="{1BEE4A8E-1595-48B6-8459-014C3196068A}" type="presOf" srcId="{2D15EB51-EF99-4937-8979-ED5D21E692B0}" destId="{E83C6DE2-94FF-43F5-86FE-D5CB69711809}" srcOrd="0" destOrd="0" presId="urn:microsoft.com/office/officeart/2008/layout/HorizontalMultiLevelHierarchy"/>
    <dgm:cxn modelId="{C3BE4325-E85A-473A-B74C-2A0C9BBB7A31}" type="presOf" srcId="{0C4462D4-E059-4598-B8F7-DF88433DFFCD}" destId="{19D99D17-2173-4A4B-B94E-82F818A30A95}" srcOrd="0" destOrd="0" presId="urn:microsoft.com/office/officeart/2008/layout/HorizontalMultiLevelHierarchy"/>
    <dgm:cxn modelId="{6354D251-9F78-43B0-9D33-23CD6ABAE38B}" type="presOf" srcId="{EB29C49A-A2F9-4451-BBEF-15AC9AF3ED5C}" destId="{131A7232-6254-4CE8-A83D-93E3FB34BEE4}" srcOrd="0" destOrd="0" presId="urn:microsoft.com/office/officeart/2008/layout/HorizontalMultiLevelHierarchy"/>
    <dgm:cxn modelId="{CBA767D6-D6AC-4A1D-BB57-19A68CD5855E}" type="presOf" srcId="{EB29C49A-A2F9-4451-BBEF-15AC9AF3ED5C}" destId="{E0FE6ADA-6CD6-4F50-84FF-BAC45028AF32}" srcOrd="1" destOrd="0" presId="urn:microsoft.com/office/officeart/2008/layout/HorizontalMultiLevelHierarchy"/>
    <dgm:cxn modelId="{BBAEB090-188B-4F95-9D37-1A72CDB0D076}" type="presOf" srcId="{D623A16E-B0A6-4624-9975-F4CF8DE2DADF}" destId="{BD195F4C-7953-45D2-A9AF-4E2C1C389C2A}" srcOrd="0" destOrd="0" presId="urn:microsoft.com/office/officeart/2008/layout/HorizontalMultiLevelHierarchy"/>
    <dgm:cxn modelId="{570053B5-7C13-4972-B046-BF6A26646E49}" type="presOf" srcId="{D623A16E-B0A6-4624-9975-F4CF8DE2DADF}" destId="{36BE7701-64C0-44DA-8DFC-98E1C9C6D072}" srcOrd="1" destOrd="0" presId="urn:microsoft.com/office/officeart/2008/layout/HorizontalMultiLevelHierarchy"/>
    <dgm:cxn modelId="{A13441FD-8FEF-4344-BEDB-B79F96243C4D}" srcId="{83EC3E7C-172F-4B8C-838B-A076A2AB0216}" destId="{AB2EC21B-AAA7-4A88-A7A7-4BB190B1973B}" srcOrd="1" destOrd="0" parTransId="{EB29C49A-A2F9-4451-BBEF-15AC9AF3ED5C}" sibTransId="{3B1DCE4F-0502-472A-BD07-A118771FD118}"/>
    <dgm:cxn modelId="{236D4F00-1590-4EFD-94C7-2FEFA3631F91}" type="presOf" srcId="{CF2BFA9A-EF54-42C5-A185-CEB895CCAE36}" destId="{E58DE426-2EC1-416A-A20A-6B8E0588D98A}" srcOrd="1" destOrd="0" presId="urn:microsoft.com/office/officeart/2008/layout/HorizontalMultiLevelHierarchy"/>
    <dgm:cxn modelId="{47A09966-4234-4E61-B501-4644A590F3C8}" srcId="{83EC3E7C-172F-4B8C-838B-A076A2AB0216}" destId="{90F7518A-98C5-4228-A0F4-B844141F2991}" srcOrd="3" destOrd="0" parTransId="{CF2BFA9A-EF54-42C5-A185-CEB895CCAE36}" sibTransId="{87C2BA0A-C300-4312-83D6-252BED856327}"/>
    <dgm:cxn modelId="{9DC90E56-6121-4EA5-A5F2-AD15B8F79B2F}" type="presOf" srcId="{AB2EC21B-AAA7-4A88-A7A7-4BB190B1973B}" destId="{77F1F96B-37E6-41EB-9220-BC9E09A0398B}" srcOrd="0" destOrd="0" presId="urn:microsoft.com/office/officeart/2008/layout/HorizontalMultiLevelHierarchy"/>
    <dgm:cxn modelId="{8E2B74C6-946A-4F7C-8820-8D08DB3CB1E5}" type="presParOf" srcId="{E83C6DE2-94FF-43F5-86FE-D5CB69711809}" destId="{57DA0443-6D14-42BA-A4A1-1BBB09766189}" srcOrd="0" destOrd="0" presId="urn:microsoft.com/office/officeart/2008/layout/HorizontalMultiLevelHierarchy"/>
    <dgm:cxn modelId="{0434AD1B-5A72-4C6D-8771-EDB84E575527}" type="presParOf" srcId="{57DA0443-6D14-42BA-A4A1-1BBB09766189}" destId="{D5984C9E-FD17-4432-A9AB-71DB2DCD0D79}" srcOrd="0" destOrd="0" presId="urn:microsoft.com/office/officeart/2008/layout/HorizontalMultiLevelHierarchy"/>
    <dgm:cxn modelId="{88A49668-1100-4191-AD13-88DAFC4224EE}" type="presParOf" srcId="{57DA0443-6D14-42BA-A4A1-1BBB09766189}" destId="{0941D5F5-6816-4E74-B52D-8AB2B9EC84DF}" srcOrd="1" destOrd="0" presId="urn:microsoft.com/office/officeart/2008/layout/HorizontalMultiLevelHierarchy"/>
    <dgm:cxn modelId="{CC8339D1-B194-4F74-AD04-0D4AEA7E986C}" type="presParOf" srcId="{0941D5F5-6816-4E74-B52D-8AB2B9EC84DF}" destId="{97EAF759-646E-485E-AB33-042E1176D6A9}" srcOrd="0" destOrd="0" presId="urn:microsoft.com/office/officeart/2008/layout/HorizontalMultiLevelHierarchy"/>
    <dgm:cxn modelId="{771A1A8E-1935-45A6-8C3B-456D7720ECC9}" type="presParOf" srcId="{97EAF759-646E-485E-AB33-042E1176D6A9}" destId="{FC405994-D099-4842-B0F7-A68FAD65150B}" srcOrd="0" destOrd="0" presId="urn:microsoft.com/office/officeart/2008/layout/HorizontalMultiLevelHierarchy"/>
    <dgm:cxn modelId="{C9DF16C4-F9E1-4188-B4EC-80626450BA7E}" type="presParOf" srcId="{0941D5F5-6816-4E74-B52D-8AB2B9EC84DF}" destId="{DFF78C57-CA06-4D3C-946F-BCB95585894E}" srcOrd="1" destOrd="0" presId="urn:microsoft.com/office/officeart/2008/layout/HorizontalMultiLevelHierarchy"/>
    <dgm:cxn modelId="{A90BE906-BED6-4BCE-951F-F82905B2369A}" type="presParOf" srcId="{DFF78C57-CA06-4D3C-946F-BCB95585894E}" destId="{19D99D17-2173-4A4B-B94E-82F818A30A95}" srcOrd="0" destOrd="0" presId="urn:microsoft.com/office/officeart/2008/layout/HorizontalMultiLevelHierarchy"/>
    <dgm:cxn modelId="{98A3D845-E186-43B2-98B0-0E0C0543BFF9}" type="presParOf" srcId="{DFF78C57-CA06-4D3C-946F-BCB95585894E}" destId="{A92FF666-73CD-4C3E-9249-183ED8B5F3AE}" srcOrd="1" destOrd="0" presId="urn:microsoft.com/office/officeart/2008/layout/HorizontalMultiLevelHierarchy"/>
    <dgm:cxn modelId="{934AEBA8-8771-43A3-B177-9475A5AA3BAA}" type="presParOf" srcId="{0941D5F5-6816-4E74-B52D-8AB2B9EC84DF}" destId="{131A7232-6254-4CE8-A83D-93E3FB34BEE4}" srcOrd="2" destOrd="0" presId="urn:microsoft.com/office/officeart/2008/layout/HorizontalMultiLevelHierarchy"/>
    <dgm:cxn modelId="{127A78F2-AFF0-4768-9126-3009BDADEED4}" type="presParOf" srcId="{131A7232-6254-4CE8-A83D-93E3FB34BEE4}" destId="{E0FE6ADA-6CD6-4F50-84FF-BAC45028AF32}" srcOrd="0" destOrd="0" presId="urn:microsoft.com/office/officeart/2008/layout/HorizontalMultiLevelHierarchy"/>
    <dgm:cxn modelId="{BE38C3C9-54E0-4A81-B76F-C7D3C40AC02F}" type="presParOf" srcId="{0941D5F5-6816-4E74-B52D-8AB2B9EC84DF}" destId="{57BD158A-A8BF-4ABD-90A7-E09AC0878D60}" srcOrd="3" destOrd="0" presId="urn:microsoft.com/office/officeart/2008/layout/HorizontalMultiLevelHierarchy"/>
    <dgm:cxn modelId="{8B5CD37F-11E4-4F7E-B394-34100D8527E5}" type="presParOf" srcId="{57BD158A-A8BF-4ABD-90A7-E09AC0878D60}" destId="{77F1F96B-37E6-41EB-9220-BC9E09A0398B}" srcOrd="0" destOrd="0" presId="urn:microsoft.com/office/officeart/2008/layout/HorizontalMultiLevelHierarchy"/>
    <dgm:cxn modelId="{1245379C-90FC-4D0B-AD49-DF89B3428E75}" type="presParOf" srcId="{57BD158A-A8BF-4ABD-90A7-E09AC0878D60}" destId="{397B5E17-52FF-48A2-B19D-2C8563942E93}" srcOrd="1" destOrd="0" presId="urn:microsoft.com/office/officeart/2008/layout/HorizontalMultiLevelHierarchy"/>
    <dgm:cxn modelId="{67C601C4-62B6-4C38-A21A-EE32241BFFFE}" type="presParOf" srcId="{0941D5F5-6816-4E74-B52D-8AB2B9EC84DF}" destId="{BD195F4C-7953-45D2-A9AF-4E2C1C389C2A}" srcOrd="4" destOrd="0" presId="urn:microsoft.com/office/officeart/2008/layout/HorizontalMultiLevelHierarchy"/>
    <dgm:cxn modelId="{B57F6B51-2F44-4C12-95DA-314B224E05AF}" type="presParOf" srcId="{BD195F4C-7953-45D2-A9AF-4E2C1C389C2A}" destId="{36BE7701-64C0-44DA-8DFC-98E1C9C6D072}" srcOrd="0" destOrd="0" presId="urn:microsoft.com/office/officeart/2008/layout/HorizontalMultiLevelHierarchy"/>
    <dgm:cxn modelId="{07A89475-DCFC-41FD-A08B-4E434C3C8BCE}" type="presParOf" srcId="{0941D5F5-6816-4E74-B52D-8AB2B9EC84DF}" destId="{325522F8-BD61-4D33-9728-658F983B6113}" srcOrd="5" destOrd="0" presId="urn:microsoft.com/office/officeart/2008/layout/HorizontalMultiLevelHierarchy"/>
    <dgm:cxn modelId="{3EB10425-F0BD-4E00-9EA6-B92793362C0A}" type="presParOf" srcId="{325522F8-BD61-4D33-9728-658F983B6113}" destId="{AB7D7BED-3F51-404C-8D37-9F878026675A}" srcOrd="0" destOrd="0" presId="urn:microsoft.com/office/officeart/2008/layout/HorizontalMultiLevelHierarchy"/>
    <dgm:cxn modelId="{11DA6115-EA12-4023-8253-A2ABB2C6AADE}" type="presParOf" srcId="{325522F8-BD61-4D33-9728-658F983B6113}" destId="{A59DAAC3-8776-4C9F-B5ED-E6CB3B9BDDCA}" srcOrd="1" destOrd="0" presId="urn:microsoft.com/office/officeart/2008/layout/HorizontalMultiLevelHierarchy"/>
    <dgm:cxn modelId="{5A953046-66D3-4043-8DE1-6BDC92784DB9}" type="presParOf" srcId="{0941D5F5-6816-4E74-B52D-8AB2B9EC84DF}" destId="{58DE2174-593B-4E77-A2C4-3E3523B2BD98}" srcOrd="6" destOrd="0" presId="urn:microsoft.com/office/officeart/2008/layout/HorizontalMultiLevelHierarchy"/>
    <dgm:cxn modelId="{C9CFECE9-082A-47DC-A3F6-0DCF0F5C0C09}" type="presParOf" srcId="{58DE2174-593B-4E77-A2C4-3E3523B2BD98}" destId="{E58DE426-2EC1-416A-A20A-6B8E0588D98A}" srcOrd="0" destOrd="0" presId="urn:microsoft.com/office/officeart/2008/layout/HorizontalMultiLevelHierarchy"/>
    <dgm:cxn modelId="{1CC4F895-81C0-49B4-9D04-34BE9E4855BB}" type="presParOf" srcId="{0941D5F5-6816-4E74-B52D-8AB2B9EC84DF}" destId="{C9B7AFF1-8F83-42AE-B67C-FE8F3172CF1E}" srcOrd="7" destOrd="0" presId="urn:microsoft.com/office/officeart/2008/layout/HorizontalMultiLevelHierarchy"/>
    <dgm:cxn modelId="{4758DE13-165E-46E8-9975-CFA46CBB1438}" type="presParOf" srcId="{C9B7AFF1-8F83-42AE-B67C-FE8F3172CF1E}" destId="{ECED8166-5696-4CEC-981D-A349A76C3435}" srcOrd="0" destOrd="0" presId="urn:microsoft.com/office/officeart/2008/layout/HorizontalMultiLevelHierarchy"/>
    <dgm:cxn modelId="{7005EDAF-6D97-4DC8-8DB2-AFC51A979897}" type="presParOf" srcId="{C9B7AFF1-8F83-42AE-B67C-FE8F3172CF1E}" destId="{FB888454-DDF0-4589-B469-233E5B0E15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15EB51-EF99-4937-8979-ED5D21E692B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3EC3E7C-172F-4B8C-838B-A076A2AB0216}">
      <dgm:prSet phldrT="[Текст]" custT="1"/>
      <dgm:spPr/>
      <dgm:t>
        <a:bodyPr tIns="0" b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 П 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 історії України</a:t>
          </a:r>
          <a:endParaRPr lang="ru-RU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72D0D2-D1FA-45A5-AEE9-9CFD6532FEE8}" type="parTrans" cxnId="{806F4A66-6D54-42BE-A096-27C23EE4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D511EC-988E-4DA7-A854-86FC5DB2CF91}" type="sibTrans" cxnId="{806F4A66-6D54-42BE-A096-27C23EE4E45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4462D4-E059-4598-B8F7-DF88433DFFC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1 – 23 </a:t>
          </a: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однією правильною відповіддю (0 або 1 бал)</a:t>
          </a:r>
          <a:endParaRPr lang="ru-RU" sz="14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51ED3-C494-4A93-836E-F95301A1AB83}" type="parTrans" cxnId="{C7EBF7DA-C58C-40F8-8ADA-979925F82DCA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A5976F-E0C1-4C6B-BB9E-4F52AF1AE4DB}" type="sibTrans" cxnId="{C7EBF7DA-C58C-40F8-8ADA-979925F82DCA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2EC21B-AAA7-4A88-A7A7-4BB190B197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24 – 26 </a:t>
          </a: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встановлення відповідності (0, 1, 2, 3  або 4 бали)</a:t>
          </a:r>
          <a:endParaRPr lang="ru-RU" sz="14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9C49A-A2F9-4451-BBEF-15AC9AF3ED5C}" type="parTrans" cxnId="{A13441FD-8FEF-4344-BEDB-B79F96243C4D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B1DCE4F-0502-472A-BD07-A118771FD118}" type="sibTrans" cxnId="{A13441FD-8FEF-4344-BEDB-B79F96243C4D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0F7518A-98C5-4228-A0F4-B844141F2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№29, 30 </a:t>
          </a: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вибором трьох правильних відповідей із семи запропонованих варіантів відповідей</a:t>
          </a:r>
          <a:b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4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(0, 1, 2 або 3 бали)</a:t>
          </a:r>
          <a:endParaRPr lang="ru-RU" sz="1400" b="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BFA9A-EF54-42C5-A185-CEB895CCAE36}" type="parTrans" cxnId="{47A09966-4234-4E61-B501-4644A590F3C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C2BA0A-C300-4312-83D6-252BED856327}" type="sibTrans" cxnId="{47A09966-4234-4E61-B501-4644A590F3C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379F7C-FE76-487A-AD17-421D9AE0D7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200" b="1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№27, 28 </a:t>
          </a:r>
          <a:r>
            <a:rPr lang="uk-UA" sz="1200" b="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 завдання на встановлення правильної послідовності (0, 1, 2 або 3 бали)</a:t>
          </a:r>
        </a:p>
      </dgm:t>
    </dgm:pt>
    <dgm:pt modelId="{DED7A6D0-3D30-4CF8-B0FE-38243C00E6A5}" type="sibTrans" cxnId="{75406C35-9B44-4D16-9579-89C474BE39E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23A16E-B0A6-4624-9975-F4CF8DE2DADF}" type="parTrans" cxnId="{75406C35-9B44-4D16-9579-89C474BE39E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3C6DE2-94FF-43F5-86FE-D5CB69711809}" type="pres">
      <dgm:prSet presAssocID="{2D15EB51-EF99-4937-8979-ED5D21E692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A0443-6D14-42BA-A4A1-1BBB09766189}" type="pres">
      <dgm:prSet presAssocID="{83EC3E7C-172F-4B8C-838B-A076A2AB0216}" presName="root1" presStyleCnt="0"/>
      <dgm:spPr/>
      <dgm:t>
        <a:bodyPr/>
        <a:lstStyle/>
        <a:p>
          <a:endParaRPr lang="ru-RU"/>
        </a:p>
      </dgm:t>
    </dgm:pt>
    <dgm:pt modelId="{D5984C9E-FD17-4432-A9AB-71DB2DCD0D79}" type="pres">
      <dgm:prSet presAssocID="{83EC3E7C-172F-4B8C-838B-A076A2AB0216}" presName="LevelOneTextNode" presStyleLbl="node0" presStyleIdx="0" presStyleCnt="1" custScaleX="121297" custScaleY="91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1D5F5-6816-4E74-B52D-8AB2B9EC84DF}" type="pres">
      <dgm:prSet presAssocID="{83EC3E7C-172F-4B8C-838B-A076A2AB0216}" presName="level2hierChild" presStyleCnt="0"/>
      <dgm:spPr/>
      <dgm:t>
        <a:bodyPr/>
        <a:lstStyle/>
        <a:p>
          <a:endParaRPr lang="ru-RU"/>
        </a:p>
      </dgm:t>
    </dgm:pt>
    <dgm:pt modelId="{97EAF759-646E-485E-AB33-042E1176D6A9}" type="pres">
      <dgm:prSet presAssocID="{B2D51ED3-C494-4A93-836E-F95301A1AB8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C405994-D099-4842-B0F7-A68FAD65150B}" type="pres">
      <dgm:prSet presAssocID="{B2D51ED3-C494-4A93-836E-F95301A1AB8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FF78C57-CA06-4D3C-946F-BCB95585894E}" type="pres">
      <dgm:prSet presAssocID="{0C4462D4-E059-4598-B8F7-DF88433DFFCD}" presName="root2" presStyleCnt="0"/>
      <dgm:spPr/>
      <dgm:t>
        <a:bodyPr/>
        <a:lstStyle/>
        <a:p>
          <a:endParaRPr lang="ru-RU"/>
        </a:p>
      </dgm:t>
    </dgm:pt>
    <dgm:pt modelId="{19D99D17-2173-4A4B-B94E-82F818A30A95}" type="pres">
      <dgm:prSet presAssocID="{0C4462D4-E059-4598-B8F7-DF88433DFFCD}" presName="LevelTwoTextNode" presStyleLbl="node2" presStyleIdx="0" presStyleCnt="4" custScaleX="151040" custScaleY="109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2FF666-73CD-4C3E-9249-183ED8B5F3AE}" type="pres">
      <dgm:prSet presAssocID="{0C4462D4-E059-4598-B8F7-DF88433DFFCD}" presName="level3hierChild" presStyleCnt="0"/>
      <dgm:spPr/>
      <dgm:t>
        <a:bodyPr/>
        <a:lstStyle/>
        <a:p>
          <a:endParaRPr lang="ru-RU"/>
        </a:p>
      </dgm:t>
    </dgm:pt>
    <dgm:pt modelId="{131A7232-6254-4CE8-A83D-93E3FB34BEE4}" type="pres">
      <dgm:prSet presAssocID="{EB29C49A-A2F9-4451-BBEF-15AC9AF3ED5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0FE6ADA-6CD6-4F50-84FF-BAC45028AF32}" type="pres">
      <dgm:prSet presAssocID="{EB29C49A-A2F9-4451-BBEF-15AC9AF3ED5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7BD158A-A8BF-4ABD-90A7-E09AC0878D60}" type="pres">
      <dgm:prSet presAssocID="{AB2EC21B-AAA7-4A88-A7A7-4BB190B1973B}" presName="root2" presStyleCnt="0"/>
      <dgm:spPr/>
      <dgm:t>
        <a:bodyPr/>
        <a:lstStyle/>
        <a:p>
          <a:endParaRPr lang="ru-RU"/>
        </a:p>
      </dgm:t>
    </dgm:pt>
    <dgm:pt modelId="{77F1F96B-37E6-41EB-9220-BC9E09A0398B}" type="pres">
      <dgm:prSet presAssocID="{AB2EC21B-AAA7-4A88-A7A7-4BB190B1973B}" presName="LevelTwoTextNode" presStyleLbl="node2" presStyleIdx="1" presStyleCnt="4" custScaleX="151362" custScaleY="109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B5E17-52FF-48A2-B19D-2C8563942E93}" type="pres">
      <dgm:prSet presAssocID="{AB2EC21B-AAA7-4A88-A7A7-4BB190B1973B}" presName="level3hierChild" presStyleCnt="0"/>
      <dgm:spPr/>
      <dgm:t>
        <a:bodyPr/>
        <a:lstStyle/>
        <a:p>
          <a:endParaRPr lang="ru-RU"/>
        </a:p>
      </dgm:t>
    </dgm:pt>
    <dgm:pt modelId="{BD195F4C-7953-45D2-A9AF-4E2C1C389C2A}" type="pres">
      <dgm:prSet presAssocID="{D623A16E-B0A6-4624-9975-F4CF8DE2DAD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BE7701-64C0-44DA-8DFC-98E1C9C6D072}" type="pres">
      <dgm:prSet presAssocID="{D623A16E-B0A6-4624-9975-F4CF8DE2DAD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25522F8-BD61-4D33-9728-658F983B6113}" type="pres">
      <dgm:prSet presAssocID="{21379F7C-FE76-487A-AD17-421D9AE0D726}" presName="root2" presStyleCnt="0"/>
      <dgm:spPr/>
      <dgm:t>
        <a:bodyPr/>
        <a:lstStyle/>
        <a:p>
          <a:endParaRPr lang="ru-RU"/>
        </a:p>
      </dgm:t>
    </dgm:pt>
    <dgm:pt modelId="{AB7D7BED-3F51-404C-8D37-9F878026675A}" type="pres">
      <dgm:prSet presAssocID="{21379F7C-FE76-487A-AD17-421D9AE0D726}" presName="LevelTwoTextNode" presStyleLbl="node2" presStyleIdx="2" presStyleCnt="4" custScaleX="150579" custScaleY="84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DAAC3-8776-4C9F-B5ED-E6CB3B9BDDCA}" type="pres">
      <dgm:prSet presAssocID="{21379F7C-FE76-487A-AD17-421D9AE0D726}" presName="level3hierChild" presStyleCnt="0"/>
      <dgm:spPr/>
      <dgm:t>
        <a:bodyPr/>
        <a:lstStyle/>
        <a:p>
          <a:endParaRPr lang="ru-RU"/>
        </a:p>
      </dgm:t>
    </dgm:pt>
    <dgm:pt modelId="{58DE2174-593B-4E77-A2C4-3E3523B2BD98}" type="pres">
      <dgm:prSet presAssocID="{CF2BFA9A-EF54-42C5-A185-CEB895CCAE3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58DE426-2EC1-416A-A20A-6B8E0588D98A}" type="pres">
      <dgm:prSet presAssocID="{CF2BFA9A-EF54-42C5-A185-CEB895CCAE3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9B7AFF1-8F83-42AE-B67C-FE8F3172CF1E}" type="pres">
      <dgm:prSet presAssocID="{90F7518A-98C5-4228-A0F4-B844141F2991}" presName="root2" presStyleCnt="0"/>
      <dgm:spPr/>
      <dgm:t>
        <a:bodyPr/>
        <a:lstStyle/>
        <a:p>
          <a:endParaRPr lang="ru-RU"/>
        </a:p>
      </dgm:t>
    </dgm:pt>
    <dgm:pt modelId="{ECED8166-5696-4CEC-981D-A349A76C3435}" type="pres">
      <dgm:prSet presAssocID="{90F7518A-98C5-4228-A0F4-B844141F2991}" presName="LevelTwoTextNode" presStyleLbl="node2" presStyleIdx="3" presStyleCnt="4" custScaleX="150579" custScaleY="115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88454-DDF0-4589-B469-233E5B0E1575}" type="pres">
      <dgm:prSet presAssocID="{90F7518A-98C5-4228-A0F4-B844141F2991}" presName="level3hierChild" presStyleCnt="0"/>
      <dgm:spPr/>
      <dgm:t>
        <a:bodyPr/>
        <a:lstStyle/>
        <a:p>
          <a:endParaRPr lang="ru-RU"/>
        </a:p>
      </dgm:t>
    </dgm:pt>
  </dgm:ptLst>
  <dgm:cxnLst>
    <dgm:cxn modelId="{0C0D7C72-6CFB-4F52-85AE-1375B7CC996A}" type="presOf" srcId="{B2D51ED3-C494-4A93-836E-F95301A1AB83}" destId="{FC405994-D099-4842-B0F7-A68FAD65150B}" srcOrd="1" destOrd="0" presId="urn:microsoft.com/office/officeart/2008/layout/HorizontalMultiLevelHierarchy"/>
    <dgm:cxn modelId="{51E8B18C-9054-49BB-AD34-7DEEF3D891E1}" type="presOf" srcId="{D623A16E-B0A6-4624-9975-F4CF8DE2DADF}" destId="{36BE7701-64C0-44DA-8DFC-98E1C9C6D072}" srcOrd="1" destOrd="0" presId="urn:microsoft.com/office/officeart/2008/layout/HorizontalMultiLevelHierarchy"/>
    <dgm:cxn modelId="{55F1DCA3-3DB5-4EFB-9403-432775201953}" type="presOf" srcId="{B2D51ED3-C494-4A93-836E-F95301A1AB83}" destId="{97EAF759-646E-485E-AB33-042E1176D6A9}" srcOrd="0" destOrd="0" presId="urn:microsoft.com/office/officeart/2008/layout/HorizontalMultiLevelHierarchy"/>
    <dgm:cxn modelId="{C7EBF7DA-C58C-40F8-8ADA-979925F82DCA}" srcId="{83EC3E7C-172F-4B8C-838B-A076A2AB0216}" destId="{0C4462D4-E059-4598-B8F7-DF88433DFFCD}" srcOrd="0" destOrd="0" parTransId="{B2D51ED3-C494-4A93-836E-F95301A1AB83}" sibTransId="{F0A5976F-E0C1-4C6B-BB9E-4F52AF1AE4DB}"/>
    <dgm:cxn modelId="{C0089CBA-FBA3-4C34-9172-438F6CC4306C}" type="presOf" srcId="{21379F7C-FE76-487A-AD17-421D9AE0D726}" destId="{AB7D7BED-3F51-404C-8D37-9F878026675A}" srcOrd="0" destOrd="0" presId="urn:microsoft.com/office/officeart/2008/layout/HorizontalMultiLevelHierarchy"/>
    <dgm:cxn modelId="{62AE89D3-C521-401C-BC6C-0D417AC97727}" type="presOf" srcId="{0C4462D4-E059-4598-B8F7-DF88433DFFCD}" destId="{19D99D17-2173-4A4B-B94E-82F818A30A95}" srcOrd="0" destOrd="0" presId="urn:microsoft.com/office/officeart/2008/layout/HorizontalMultiLevelHierarchy"/>
    <dgm:cxn modelId="{2B57E9F5-BC2E-4B5A-8A64-1E0DE6B71AC6}" type="presOf" srcId="{EB29C49A-A2F9-4451-BBEF-15AC9AF3ED5C}" destId="{E0FE6ADA-6CD6-4F50-84FF-BAC45028AF32}" srcOrd="1" destOrd="0" presId="urn:microsoft.com/office/officeart/2008/layout/HorizontalMultiLevelHierarchy"/>
    <dgm:cxn modelId="{2CC18609-ECCA-408A-97E4-6632CACD2FDB}" type="presOf" srcId="{CF2BFA9A-EF54-42C5-A185-CEB895CCAE36}" destId="{58DE2174-593B-4E77-A2C4-3E3523B2BD98}" srcOrd="0" destOrd="0" presId="urn:microsoft.com/office/officeart/2008/layout/HorizontalMultiLevelHierarchy"/>
    <dgm:cxn modelId="{15485650-C651-4475-A1DC-7388868998F8}" type="presOf" srcId="{90F7518A-98C5-4228-A0F4-B844141F2991}" destId="{ECED8166-5696-4CEC-981D-A349A76C3435}" srcOrd="0" destOrd="0" presId="urn:microsoft.com/office/officeart/2008/layout/HorizontalMultiLevelHierarchy"/>
    <dgm:cxn modelId="{75406C35-9B44-4D16-9579-89C474BE39E6}" srcId="{83EC3E7C-172F-4B8C-838B-A076A2AB0216}" destId="{21379F7C-FE76-487A-AD17-421D9AE0D726}" srcOrd="2" destOrd="0" parTransId="{D623A16E-B0A6-4624-9975-F4CF8DE2DADF}" sibTransId="{DED7A6D0-3D30-4CF8-B0FE-38243C00E6A5}"/>
    <dgm:cxn modelId="{F6BA951D-47E8-4B47-B3B1-644E0D3B13C1}" type="presOf" srcId="{D623A16E-B0A6-4624-9975-F4CF8DE2DADF}" destId="{BD195F4C-7953-45D2-A9AF-4E2C1C389C2A}" srcOrd="0" destOrd="0" presId="urn:microsoft.com/office/officeart/2008/layout/HorizontalMultiLevelHierarchy"/>
    <dgm:cxn modelId="{A36B2065-7A2C-4146-955D-01D5C03D6DF6}" type="presOf" srcId="{CF2BFA9A-EF54-42C5-A185-CEB895CCAE36}" destId="{E58DE426-2EC1-416A-A20A-6B8E0588D98A}" srcOrd="1" destOrd="0" presId="urn:microsoft.com/office/officeart/2008/layout/HorizontalMultiLevelHierarchy"/>
    <dgm:cxn modelId="{806F4A66-6D54-42BE-A096-27C23EE4E459}" srcId="{2D15EB51-EF99-4937-8979-ED5D21E692B0}" destId="{83EC3E7C-172F-4B8C-838B-A076A2AB0216}" srcOrd="0" destOrd="0" parTransId="{6172D0D2-D1FA-45A5-AEE9-9CFD6532FEE8}" sibTransId="{85D511EC-988E-4DA7-A854-86FC5DB2CF91}"/>
    <dgm:cxn modelId="{E33E254A-A4ED-4D95-9DF8-B1558606100A}" type="presOf" srcId="{2D15EB51-EF99-4937-8979-ED5D21E692B0}" destId="{E83C6DE2-94FF-43F5-86FE-D5CB69711809}" srcOrd="0" destOrd="0" presId="urn:microsoft.com/office/officeart/2008/layout/HorizontalMultiLevelHierarchy"/>
    <dgm:cxn modelId="{A13441FD-8FEF-4344-BEDB-B79F96243C4D}" srcId="{83EC3E7C-172F-4B8C-838B-A076A2AB0216}" destId="{AB2EC21B-AAA7-4A88-A7A7-4BB190B1973B}" srcOrd="1" destOrd="0" parTransId="{EB29C49A-A2F9-4451-BBEF-15AC9AF3ED5C}" sibTransId="{3B1DCE4F-0502-472A-BD07-A118771FD118}"/>
    <dgm:cxn modelId="{47A09966-4234-4E61-B501-4644A590F3C8}" srcId="{83EC3E7C-172F-4B8C-838B-A076A2AB0216}" destId="{90F7518A-98C5-4228-A0F4-B844141F2991}" srcOrd="3" destOrd="0" parTransId="{CF2BFA9A-EF54-42C5-A185-CEB895CCAE36}" sibTransId="{87C2BA0A-C300-4312-83D6-252BED856327}"/>
    <dgm:cxn modelId="{77B7BB79-A04A-4D43-AF56-D8AA2C6A8C5E}" type="presOf" srcId="{83EC3E7C-172F-4B8C-838B-A076A2AB0216}" destId="{D5984C9E-FD17-4432-A9AB-71DB2DCD0D79}" srcOrd="0" destOrd="0" presId="urn:microsoft.com/office/officeart/2008/layout/HorizontalMultiLevelHierarchy"/>
    <dgm:cxn modelId="{16C98E69-3320-4FDF-9DA0-389A538A8FB0}" type="presOf" srcId="{EB29C49A-A2F9-4451-BBEF-15AC9AF3ED5C}" destId="{131A7232-6254-4CE8-A83D-93E3FB34BEE4}" srcOrd="0" destOrd="0" presId="urn:microsoft.com/office/officeart/2008/layout/HorizontalMultiLevelHierarchy"/>
    <dgm:cxn modelId="{58E373CB-7A8C-47F5-8E4D-4109B107EDAA}" type="presOf" srcId="{AB2EC21B-AAA7-4A88-A7A7-4BB190B1973B}" destId="{77F1F96B-37E6-41EB-9220-BC9E09A0398B}" srcOrd="0" destOrd="0" presId="urn:microsoft.com/office/officeart/2008/layout/HorizontalMultiLevelHierarchy"/>
    <dgm:cxn modelId="{BB997898-427B-42A9-95BA-1CAB694EC917}" type="presParOf" srcId="{E83C6DE2-94FF-43F5-86FE-D5CB69711809}" destId="{57DA0443-6D14-42BA-A4A1-1BBB09766189}" srcOrd="0" destOrd="0" presId="urn:microsoft.com/office/officeart/2008/layout/HorizontalMultiLevelHierarchy"/>
    <dgm:cxn modelId="{2C4F80A4-D0B3-4877-AC02-15476EAFA797}" type="presParOf" srcId="{57DA0443-6D14-42BA-A4A1-1BBB09766189}" destId="{D5984C9E-FD17-4432-A9AB-71DB2DCD0D79}" srcOrd="0" destOrd="0" presId="urn:microsoft.com/office/officeart/2008/layout/HorizontalMultiLevelHierarchy"/>
    <dgm:cxn modelId="{3EC365B4-DFCE-427B-B658-ADA28300D39F}" type="presParOf" srcId="{57DA0443-6D14-42BA-A4A1-1BBB09766189}" destId="{0941D5F5-6816-4E74-B52D-8AB2B9EC84DF}" srcOrd="1" destOrd="0" presId="urn:microsoft.com/office/officeart/2008/layout/HorizontalMultiLevelHierarchy"/>
    <dgm:cxn modelId="{4823B731-5921-4FF1-B11C-E2A27E4D7397}" type="presParOf" srcId="{0941D5F5-6816-4E74-B52D-8AB2B9EC84DF}" destId="{97EAF759-646E-485E-AB33-042E1176D6A9}" srcOrd="0" destOrd="0" presId="urn:microsoft.com/office/officeart/2008/layout/HorizontalMultiLevelHierarchy"/>
    <dgm:cxn modelId="{4409B9E3-8726-4DC3-807E-4F1E4F37297C}" type="presParOf" srcId="{97EAF759-646E-485E-AB33-042E1176D6A9}" destId="{FC405994-D099-4842-B0F7-A68FAD65150B}" srcOrd="0" destOrd="0" presId="urn:microsoft.com/office/officeart/2008/layout/HorizontalMultiLevelHierarchy"/>
    <dgm:cxn modelId="{C4F53DF9-20ED-43A1-A685-17E0D30D69F0}" type="presParOf" srcId="{0941D5F5-6816-4E74-B52D-8AB2B9EC84DF}" destId="{DFF78C57-CA06-4D3C-946F-BCB95585894E}" srcOrd="1" destOrd="0" presId="urn:microsoft.com/office/officeart/2008/layout/HorizontalMultiLevelHierarchy"/>
    <dgm:cxn modelId="{AAAEBA96-2B1D-4756-A650-2DA04016E2DA}" type="presParOf" srcId="{DFF78C57-CA06-4D3C-946F-BCB95585894E}" destId="{19D99D17-2173-4A4B-B94E-82F818A30A95}" srcOrd="0" destOrd="0" presId="urn:microsoft.com/office/officeart/2008/layout/HorizontalMultiLevelHierarchy"/>
    <dgm:cxn modelId="{1130EAB3-D790-4EA8-950F-798FBCDFD3CD}" type="presParOf" srcId="{DFF78C57-CA06-4D3C-946F-BCB95585894E}" destId="{A92FF666-73CD-4C3E-9249-183ED8B5F3AE}" srcOrd="1" destOrd="0" presId="urn:microsoft.com/office/officeart/2008/layout/HorizontalMultiLevelHierarchy"/>
    <dgm:cxn modelId="{F72A9E81-61C1-4670-BD35-E4C92559A5C3}" type="presParOf" srcId="{0941D5F5-6816-4E74-B52D-8AB2B9EC84DF}" destId="{131A7232-6254-4CE8-A83D-93E3FB34BEE4}" srcOrd="2" destOrd="0" presId="urn:microsoft.com/office/officeart/2008/layout/HorizontalMultiLevelHierarchy"/>
    <dgm:cxn modelId="{551026F1-F7F7-4CFC-A632-1E46B3286253}" type="presParOf" srcId="{131A7232-6254-4CE8-A83D-93E3FB34BEE4}" destId="{E0FE6ADA-6CD6-4F50-84FF-BAC45028AF32}" srcOrd="0" destOrd="0" presId="urn:microsoft.com/office/officeart/2008/layout/HorizontalMultiLevelHierarchy"/>
    <dgm:cxn modelId="{2BD3C291-6674-4FA4-B385-FF51335572BF}" type="presParOf" srcId="{0941D5F5-6816-4E74-B52D-8AB2B9EC84DF}" destId="{57BD158A-A8BF-4ABD-90A7-E09AC0878D60}" srcOrd="3" destOrd="0" presId="urn:microsoft.com/office/officeart/2008/layout/HorizontalMultiLevelHierarchy"/>
    <dgm:cxn modelId="{CFD59FBD-1350-4A7C-BDB2-60AB95B6C3D2}" type="presParOf" srcId="{57BD158A-A8BF-4ABD-90A7-E09AC0878D60}" destId="{77F1F96B-37E6-41EB-9220-BC9E09A0398B}" srcOrd="0" destOrd="0" presId="urn:microsoft.com/office/officeart/2008/layout/HorizontalMultiLevelHierarchy"/>
    <dgm:cxn modelId="{9DC7DB6A-2FDD-4D21-BC20-36772FB71A0C}" type="presParOf" srcId="{57BD158A-A8BF-4ABD-90A7-E09AC0878D60}" destId="{397B5E17-52FF-48A2-B19D-2C8563942E93}" srcOrd="1" destOrd="0" presId="urn:microsoft.com/office/officeart/2008/layout/HorizontalMultiLevelHierarchy"/>
    <dgm:cxn modelId="{9FE75FBD-5CED-4DA2-81A5-43E076AD72D2}" type="presParOf" srcId="{0941D5F5-6816-4E74-B52D-8AB2B9EC84DF}" destId="{BD195F4C-7953-45D2-A9AF-4E2C1C389C2A}" srcOrd="4" destOrd="0" presId="urn:microsoft.com/office/officeart/2008/layout/HorizontalMultiLevelHierarchy"/>
    <dgm:cxn modelId="{4149EA3D-811D-4F64-A92F-3534E1C92F47}" type="presParOf" srcId="{BD195F4C-7953-45D2-A9AF-4E2C1C389C2A}" destId="{36BE7701-64C0-44DA-8DFC-98E1C9C6D072}" srcOrd="0" destOrd="0" presId="urn:microsoft.com/office/officeart/2008/layout/HorizontalMultiLevelHierarchy"/>
    <dgm:cxn modelId="{03CAD4ED-7748-4D2F-939F-E3577507F1F6}" type="presParOf" srcId="{0941D5F5-6816-4E74-B52D-8AB2B9EC84DF}" destId="{325522F8-BD61-4D33-9728-658F983B6113}" srcOrd="5" destOrd="0" presId="urn:microsoft.com/office/officeart/2008/layout/HorizontalMultiLevelHierarchy"/>
    <dgm:cxn modelId="{FAEC8E49-E8A9-44C8-960E-D03D03C15DAC}" type="presParOf" srcId="{325522F8-BD61-4D33-9728-658F983B6113}" destId="{AB7D7BED-3F51-404C-8D37-9F878026675A}" srcOrd="0" destOrd="0" presId="urn:microsoft.com/office/officeart/2008/layout/HorizontalMultiLevelHierarchy"/>
    <dgm:cxn modelId="{25DA545D-B9D5-4565-9BDD-991A6D6656BF}" type="presParOf" srcId="{325522F8-BD61-4D33-9728-658F983B6113}" destId="{A59DAAC3-8776-4C9F-B5ED-E6CB3B9BDDCA}" srcOrd="1" destOrd="0" presId="urn:microsoft.com/office/officeart/2008/layout/HorizontalMultiLevelHierarchy"/>
    <dgm:cxn modelId="{991527FA-3DA2-41AB-B4C7-5FE220134941}" type="presParOf" srcId="{0941D5F5-6816-4E74-B52D-8AB2B9EC84DF}" destId="{58DE2174-593B-4E77-A2C4-3E3523B2BD98}" srcOrd="6" destOrd="0" presId="urn:microsoft.com/office/officeart/2008/layout/HorizontalMultiLevelHierarchy"/>
    <dgm:cxn modelId="{72281C07-801D-4C3F-920C-36B3C8FF34B5}" type="presParOf" srcId="{58DE2174-593B-4E77-A2C4-3E3523B2BD98}" destId="{E58DE426-2EC1-416A-A20A-6B8E0588D98A}" srcOrd="0" destOrd="0" presId="urn:microsoft.com/office/officeart/2008/layout/HorizontalMultiLevelHierarchy"/>
    <dgm:cxn modelId="{9D40D3B5-2AB9-4C03-BE54-61863082894E}" type="presParOf" srcId="{0941D5F5-6816-4E74-B52D-8AB2B9EC84DF}" destId="{C9B7AFF1-8F83-42AE-B67C-FE8F3172CF1E}" srcOrd="7" destOrd="0" presId="urn:microsoft.com/office/officeart/2008/layout/HorizontalMultiLevelHierarchy"/>
    <dgm:cxn modelId="{94AB76F7-DDC2-4682-BB12-682FC7A15968}" type="presParOf" srcId="{C9B7AFF1-8F83-42AE-B67C-FE8F3172CF1E}" destId="{ECED8166-5696-4CEC-981D-A349A76C3435}" srcOrd="0" destOrd="0" presId="urn:microsoft.com/office/officeart/2008/layout/HorizontalMultiLevelHierarchy"/>
    <dgm:cxn modelId="{9BA7F1DC-4039-4DC7-BED5-62C48F1F20C0}" type="presParOf" srcId="{C9B7AFF1-8F83-42AE-B67C-FE8F3172CF1E}" destId="{FB888454-DDF0-4589-B469-233E5B0E15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D81E5-90D9-4CD1-BF6B-8FF93B72BDCE}">
      <dsp:nvSpPr>
        <dsp:cNvPr id="0" name=""/>
        <dsp:cNvSpPr/>
      </dsp:nvSpPr>
      <dsp:spPr>
        <a:xfrm>
          <a:off x="0" y="3571883"/>
          <a:ext cx="8712968" cy="1172371"/>
        </a:xfrm>
        <a:prstGeom prst="rect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Оголошення результатів </a:t>
          </a:r>
          <a:r>
            <a:rPr lang="uk-UA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пробного ЗНО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3571883"/>
        <a:ext cx="8712968" cy="633080"/>
      </dsp:txXfrm>
    </dsp:sp>
    <dsp:sp modelId="{8E6B057A-4D7B-40EB-9A37-6153C281C330}">
      <dsp:nvSpPr>
        <dsp:cNvPr id="0" name=""/>
        <dsp:cNvSpPr/>
      </dsp:nvSpPr>
      <dsp:spPr>
        <a:xfrm>
          <a:off x="0" y="4181516"/>
          <a:ext cx="4356483" cy="539291"/>
        </a:xfrm>
        <a:prstGeom prst="rect">
          <a:avLst/>
        </a:prstGeom>
        <a:solidFill>
          <a:srgbClr val="FFA7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22.03.19</a:t>
          </a:r>
          <a:r>
            <a:rPr lang="uk-UA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української мови і літератури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4181516"/>
        <a:ext cx="4356483" cy="539291"/>
      </dsp:txXfrm>
    </dsp:sp>
    <dsp:sp modelId="{9172DD08-4E40-4975-9FE9-7E4570F11175}">
      <dsp:nvSpPr>
        <dsp:cNvPr id="0" name=""/>
        <dsp:cNvSpPr/>
      </dsp:nvSpPr>
      <dsp:spPr>
        <a:xfrm>
          <a:off x="4356484" y="4181516"/>
          <a:ext cx="4356483" cy="539291"/>
        </a:xfrm>
        <a:prstGeom prst="rect">
          <a:avLst/>
        </a:prstGeom>
        <a:solidFill>
          <a:srgbClr val="B8C5E2">
            <a:alpha val="89804"/>
          </a:srgbClr>
        </a:solidFill>
        <a:ln w="9525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29.03.19</a:t>
          </a:r>
          <a:r>
            <a:rPr lang="uk-UA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усіх інших предметів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56484" y="4181516"/>
        <a:ext cx="4356483" cy="539291"/>
      </dsp:txXfrm>
    </dsp:sp>
    <dsp:sp modelId="{8F4250F9-38DC-4C31-8072-865A97AA9F29}">
      <dsp:nvSpPr>
        <dsp:cNvPr id="0" name=""/>
        <dsp:cNvSpPr/>
      </dsp:nvSpPr>
      <dsp:spPr>
        <a:xfrm rot="10800000">
          <a:off x="0" y="1786361"/>
          <a:ext cx="8712968" cy="1803107"/>
        </a:xfrm>
        <a:prstGeom prst="upArrowCallout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354778"/>
              <a:satOff val="-19922"/>
              <a:lumOff val="1718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Оприлюднення</a:t>
          </a:r>
          <a:r>
            <a:rPr lang="uk-UA" sz="1800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правильних </a:t>
          </a:r>
          <a:r>
            <a:rPr lang="uk-UA" sz="1800" b="1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відповідей</a:t>
          </a:r>
          <a:r>
            <a:rPr lang="uk-UA" sz="1800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сайті </a:t>
          </a:r>
          <a:r>
            <a:rPr lang="ru-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УЦОЯО </a:t>
          </a:r>
          <a:r>
            <a:rPr lang="en-US" sz="1800" b="1" u="sng" kern="1200" baseline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www.testportal.gov.ua</a:t>
          </a:r>
          <a:r>
            <a:rPr lang="en-US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10800000">
        <a:off x="0" y="2008018"/>
        <a:ext cx="8712968" cy="411233"/>
      </dsp:txXfrm>
    </dsp:sp>
    <dsp:sp modelId="{92D4F8D7-A7A5-4A4B-8500-19F3FCAF6FED}">
      <dsp:nvSpPr>
        <dsp:cNvPr id="0" name=""/>
        <dsp:cNvSpPr/>
      </dsp:nvSpPr>
      <dsp:spPr>
        <a:xfrm>
          <a:off x="0" y="2419251"/>
          <a:ext cx="4356483" cy="539129"/>
        </a:xfrm>
        <a:prstGeom prst="rect">
          <a:avLst/>
        </a:prstGeom>
        <a:solidFill>
          <a:srgbClr val="FFB7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19</a:t>
          </a:r>
          <a:r>
            <a:rPr lang="uk-UA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03</a:t>
          </a:r>
          <a:r>
            <a:rPr lang="uk-UA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19 </a:t>
          </a:r>
          <a:r>
            <a:rPr lang="en-US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uk-UA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 української мови і літератури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2419251"/>
        <a:ext cx="4356483" cy="539129"/>
      </dsp:txXfrm>
    </dsp:sp>
    <dsp:sp modelId="{BE23FAA0-8FE7-466F-8F36-8B16B0B0BEF4}">
      <dsp:nvSpPr>
        <dsp:cNvPr id="0" name=""/>
        <dsp:cNvSpPr/>
      </dsp:nvSpPr>
      <dsp:spPr>
        <a:xfrm>
          <a:off x="4356484" y="2419251"/>
          <a:ext cx="4356483" cy="539129"/>
        </a:xfrm>
        <a:prstGeom prst="rect">
          <a:avLst/>
        </a:prstGeom>
        <a:solidFill>
          <a:srgbClr val="BECAE4">
            <a:alpha val="89804"/>
          </a:srgbClr>
        </a:solidFill>
        <a:ln w="9525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26.03.19</a:t>
          </a:r>
          <a:r>
            <a:rPr lang="uk-UA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усіх інших предметів</a:t>
          </a:r>
          <a:endParaRPr lang="ru-RU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56484" y="2419251"/>
        <a:ext cx="4356483" cy="539129"/>
      </dsp:txXfrm>
    </dsp:sp>
    <dsp:sp modelId="{B217CC1E-FDC9-47C7-B58B-9ECD9CBC0609}">
      <dsp:nvSpPr>
        <dsp:cNvPr id="0" name=""/>
        <dsp:cNvSpPr/>
      </dsp:nvSpPr>
      <dsp:spPr>
        <a:xfrm rot="10800000">
          <a:off x="0" y="0"/>
          <a:ext cx="8712968" cy="1803107"/>
        </a:xfrm>
        <a:prstGeom prst="upArrowCallout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709557"/>
              <a:satOff val="-39844"/>
              <a:lumOff val="3436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Уведення відповідей </a:t>
          </a:r>
          <a:r>
            <a:rPr lang="uk-UA" sz="1800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сервісу </a:t>
          </a:r>
          <a:r>
            <a:rPr lang="uk-UA" sz="1800" i="1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"Визначення результатів пробного ЗНО"</a:t>
          </a:r>
          <a:endParaRPr lang="uk-UA" sz="1800" i="1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10800000">
        <a:off x="0" y="221657"/>
        <a:ext cx="8712968" cy="411233"/>
      </dsp:txXfrm>
    </dsp:sp>
    <dsp:sp modelId="{361BC513-E7CF-4321-B864-FA31CC595A73}">
      <dsp:nvSpPr>
        <dsp:cNvPr id="0" name=""/>
        <dsp:cNvSpPr/>
      </dsp:nvSpPr>
      <dsp:spPr>
        <a:xfrm>
          <a:off x="0" y="633729"/>
          <a:ext cx="4356483" cy="539129"/>
        </a:xfrm>
        <a:prstGeom prst="rect">
          <a:avLst/>
        </a:prstGeom>
        <a:solidFill>
          <a:srgbClr val="FBBBFB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16-18.03.19</a:t>
          </a:r>
          <a:r>
            <a:rPr lang="ru-RU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</a:t>
          </a:r>
          <a:r>
            <a:rPr lang="uk-UA" sz="1600" kern="1200" noProof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української мови і літератури</a:t>
          </a:r>
          <a:endParaRPr lang="uk-UA" sz="16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633729"/>
        <a:ext cx="4356483" cy="539129"/>
      </dsp:txXfrm>
    </dsp:sp>
    <dsp:sp modelId="{BBD92121-B95B-4CAC-B0E8-C6F5C373799C}">
      <dsp:nvSpPr>
        <dsp:cNvPr id="0" name=""/>
        <dsp:cNvSpPr/>
      </dsp:nvSpPr>
      <dsp:spPr>
        <a:xfrm>
          <a:off x="4356484" y="633729"/>
          <a:ext cx="4356483" cy="539129"/>
        </a:xfrm>
        <a:prstGeom prst="rect">
          <a:avLst/>
        </a:prstGeom>
        <a:solidFill>
          <a:srgbClr val="C1CCE5">
            <a:alpha val="89804"/>
          </a:srgbClr>
        </a:solidFill>
        <a:ln w="9525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23-25.03.19</a:t>
          </a:r>
          <a:r>
            <a:rPr lang="ru-RU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з </a:t>
          </a:r>
          <a:r>
            <a:rPr lang="uk-UA" sz="1600" kern="1200" noProof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усіх інших предметів</a:t>
          </a:r>
          <a:endParaRPr lang="uk-UA" sz="160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56484" y="633729"/>
        <a:ext cx="4356483" cy="53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2174-593B-4E77-A2C4-3E3523B2BD98}">
      <dsp:nvSpPr>
        <dsp:cNvPr id="0" name=""/>
        <dsp:cNvSpPr/>
      </dsp:nvSpPr>
      <dsp:spPr>
        <a:xfrm>
          <a:off x="1553598" y="2011226"/>
          <a:ext cx="500379" cy="143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189" y="0"/>
              </a:lnTo>
              <a:lnTo>
                <a:pt x="250189" y="1430201"/>
              </a:lnTo>
              <a:lnTo>
                <a:pt x="500379" y="143020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65907" y="2688447"/>
        <a:ext cx="75760" cy="75760"/>
      </dsp:txXfrm>
    </dsp:sp>
    <dsp:sp modelId="{BD195F4C-7953-45D2-A9AF-4E2C1C389C2A}">
      <dsp:nvSpPr>
        <dsp:cNvPr id="0" name=""/>
        <dsp:cNvSpPr/>
      </dsp:nvSpPr>
      <dsp:spPr>
        <a:xfrm>
          <a:off x="1553598" y="2011226"/>
          <a:ext cx="500379" cy="47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189" y="0"/>
              </a:lnTo>
              <a:lnTo>
                <a:pt x="250189" y="476733"/>
              </a:lnTo>
              <a:lnTo>
                <a:pt x="500379" y="47673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86509" y="2232315"/>
        <a:ext cx="34556" cy="34556"/>
      </dsp:txXfrm>
    </dsp:sp>
    <dsp:sp modelId="{131A7232-6254-4CE8-A83D-93E3FB34BEE4}">
      <dsp:nvSpPr>
        <dsp:cNvPr id="0" name=""/>
        <dsp:cNvSpPr/>
      </dsp:nvSpPr>
      <dsp:spPr>
        <a:xfrm>
          <a:off x="1553598" y="1534492"/>
          <a:ext cx="500379" cy="476733"/>
        </a:xfrm>
        <a:custGeom>
          <a:avLst/>
          <a:gdLst/>
          <a:ahLst/>
          <a:cxnLst/>
          <a:rect l="0" t="0" r="0" b="0"/>
          <a:pathLst>
            <a:path>
              <a:moveTo>
                <a:pt x="0" y="476733"/>
              </a:moveTo>
              <a:lnTo>
                <a:pt x="250189" y="476733"/>
              </a:lnTo>
              <a:lnTo>
                <a:pt x="250189" y="0"/>
              </a:lnTo>
              <a:lnTo>
                <a:pt x="500379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86509" y="1755581"/>
        <a:ext cx="34556" cy="34556"/>
      </dsp:txXfrm>
    </dsp:sp>
    <dsp:sp modelId="{97EAF759-646E-485E-AB33-042E1176D6A9}">
      <dsp:nvSpPr>
        <dsp:cNvPr id="0" name=""/>
        <dsp:cNvSpPr/>
      </dsp:nvSpPr>
      <dsp:spPr>
        <a:xfrm>
          <a:off x="1553598" y="581025"/>
          <a:ext cx="500379" cy="1430201"/>
        </a:xfrm>
        <a:custGeom>
          <a:avLst/>
          <a:gdLst/>
          <a:ahLst/>
          <a:cxnLst/>
          <a:rect l="0" t="0" r="0" b="0"/>
          <a:pathLst>
            <a:path>
              <a:moveTo>
                <a:pt x="0" y="1430201"/>
              </a:moveTo>
              <a:lnTo>
                <a:pt x="250189" y="1430201"/>
              </a:lnTo>
              <a:lnTo>
                <a:pt x="250189" y="0"/>
              </a:lnTo>
              <a:lnTo>
                <a:pt x="500379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65907" y="1258245"/>
        <a:ext cx="75760" cy="75760"/>
      </dsp:txXfrm>
    </dsp:sp>
    <dsp:sp modelId="{D5984C9E-FD17-4432-A9AB-71DB2DCD0D79}">
      <dsp:nvSpPr>
        <dsp:cNvPr id="0" name=""/>
        <dsp:cNvSpPr/>
      </dsp:nvSpPr>
      <dsp:spPr>
        <a:xfrm rot="16200000">
          <a:off x="-861965" y="1441255"/>
          <a:ext cx="3691184" cy="1139942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alpha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alpha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alpha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7200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cap="none" spc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 П А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</a:t>
          </a:r>
          <a:endParaRPr lang="ru-RU" sz="27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61965" y="1441255"/>
        <a:ext cx="3691184" cy="1139942"/>
      </dsp:txXfrm>
    </dsp:sp>
    <dsp:sp modelId="{19D99D17-2173-4A4B-B94E-82F818A30A95}">
      <dsp:nvSpPr>
        <dsp:cNvPr id="0" name=""/>
        <dsp:cNvSpPr/>
      </dsp:nvSpPr>
      <dsp:spPr>
        <a:xfrm>
          <a:off x="2053978" y="199638"/>
          <a:ext cx="3532981" cy="762774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alpha val="7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alpha val="7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alpha val="7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1 – 23 </a:t>
          </a:r>
          <a:r>
            <a:rPr lang="uk-UA" sz="16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однією правильною відповіддю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 або 1 бал)</a:t>
          </a:r>
          <a:endParaRPr lang="ru-RU" sz="16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978" y="199638"/>
        <a:ext cx="3532981" cy="762774"/>
      </dsp:txXfrm>
    </dsp:sp>
    <dsp:sp modelId="{77F1F96B-37E6-41EB-9220-BC9E09A0398B}">
      <dsp:nvSpPr>
        <dsp:cNvPr id="0" name=""/>
        <dsp:cNvSpPr/>
      </dsp:nvSpPr>
      <dsp:spPr>
        <a:xfrm>
          <a:off x="2053978" y="1153105"/>
          <a:ext cx="3532981" cy="762774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alpha val="7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alpha val="7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alpha val="7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24 – 28 </a:t>
          </a:r>
          <a:r>
            <a:rPr lang="uk-UA" sz="16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встановлення відповідності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(0, 1, 2, 3  або 4 бали)</a:t>
          </a:r>
          <a:endParaRPr lang="ru-RU" sz="16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978" y="1153105"/>
        <a:ext cx="3532981" cy="762774"/>
      </dsp:txXfrm>
    </dsp:sp>
    <dsp:sp modelId="{AB7D7BED-3F51-404C-8D37-9F878026675A}">
      <dsp:nvSpPr>
        <dsp:cNvPr id="0" name=""/>
        <dsp:cNvSpPr/>
      </dsp:nvSpPr>
      <dsp:spPr>
        <a:xfrm>
          <a:off x="2053978" y="2106573"/>
          <a:ext cx="3573937" cy="762774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alpha val="7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alpha val="7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alpha val="7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b="0" kern="120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29 – 33 </a:t>
          </a:r>
          <a:r>
            <a:rPr lang="uk-UA" sz="15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читання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 аналіз тексту з однією правильною відповіддю (0 або 1 бал)</a:t>
          </a:r>
          <a:endParaRPr lang="ru-RU" sz="15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978" y="2106573"/>
        <a:ext cx="3573937" cy="762774"/>
      </dsp:txXfrm>
    </dsp:sp>
    <dsp:sp modelId="{ECED8166-5696-4CEC-981D-A349A76C3435}">
      <dsp:nvSpPr>
        <dsp:cNvPr id="0" name=""/>
        <dsp:cNvSpPr/>
      </dsp:nvSpPr>
      <dsp:spPr>
        <a:xfrm>
          <a:off x="2053978" y="3060040"/>
          <a:ext cx="3532981" cy="762774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alpha val="7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alpha val="7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alpha val="7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kern="1200" cap="none" spc="0" smtClean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58 </a:t>
          </a:r>
          <a:r>
            <a:rPr lang="uk-UA" sz="14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розгорнутою відповіддю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kern="1200" cap="none" spc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(від 0 до 20 балів)</a:t>
          </a:r>
          <a:endParaRPr lang="ru-RU" sz="14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978" y="3060040"/>
        <a:ext cx="3532981" cy="762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2174-593B-4E77-A2C4-3E3523B2BD98}">
      <dsp:nvSpPr>
        <dsp:cNvPr id="0" name=""/>
        <dsp:cNvSpPr/>
      </dsp:nvSpPr>
      <dsp:spPr>
        <a:xfrm>
          <a:off x="1452245" y="1902676"/>
          <a:ext cx="473373" cy="1477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86" y="0"/>
              </a:lnTo>
              <a:lnTo>
                <a:pt x="236686" y="1477880"/>
              </a:lnTo>
              <a:lnTo>
                <a:pt x="473373" y="14778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50136" y="2602820"/>
        <a:ext cx="77592" cy="77592"/>
      </dsp:txXfrm>
    </dsp:sp>
    <dsp:sp modelId="{BD195F4C-7953-45D2-A9AF-4E2C1C389C2A}">
      <dsp:nvSpPr>
        <dsp:cNvPr id="0" name=""/>
        <dsp:cNvSpPr/>
      </dsp:nvSpPr>
      <dsp:spPr>
        <a:xfrm>
          <a:off x="1452245" y="1902676"/>
          <a:ext cx="473373" cy="544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86" y="0"/>
              </a:lnTo>
              <a:lnTo>
                <a:pt x="236686" y="544487"/>
              </a:lnTo>
              <a:lnTo>
                <a:pt x="473373" y="5444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70894" y="2156882"/>
        <a:ext cx="36074" cy="36074"/>
      </dsp:txXfrm>
    </dsp:sp>
    <dsp:sp modelId="{131A7232-6254-4CE8-A83D-93E3FB34BEE4}">
      <dsp:nvSpPr>
        <dsp:cNvPr id="0" name=""/>
        <dsp:cNvSpPr/>
      </dsp:nvSpPr>
      <dsp:spPr>
        <a:xfrm>
          <a:off x="1452245" y="1455482"/>
          <a:ext cx="473373" cy="447193"/>
        </a:xfrm>
        <a:custGeom>
          <a:avLst/>
          <a:gdLst/>
          <a:ahLst/>
          <a:cxnLst/>
          <a:rect l="0" t="0" r="0" b="0"/>
          <a:pathLst>
            <a:path>
              <a:moveTo>
                <a:pt x="0" y="447193"/>
              </a:moveTo>
              <a:lnTo>
                <a:pt x="236686" y="447193"/>
              </a:lnTo>
              <a:lnTo>
                <a:pt x="236686" y="0"/>
              </a:lnTo>
              <a:lnTo>
                <a:pt x="47337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72652" y="1662799"/>
        <a:ext cx="32560" cy="32560"/>
      </dsp:txXfrm>
    </dsp:sp>
    <dsp:sp modelId="{97EAF759-646E-485E-AB33-042E1176D6A9}">
      <dsp:nvSpPr>
        <dsp:cNvPr id="0" name=""/>
        <dsp:cNvSpPr/>
      </dsp:nvSpPr>
      <dsp:spPr>
        <a:xfrm>
          <a:off x="1452245" y="483083"/>
          <a:ext cx="473373" cy="1419592"/>
        </a:xfrm>
        <a:custGeom>
          <a:avLst/>
          <a:gdLst/>
          <a:ahLst/>
          <a:cxnLst/>
          <a:rect l="0" t="0" r="0" b="0"/>
          <a:pathLst>
            <a:path>
              <a:moveTo>
                <a:pt x="0" y="1419592"/>
              </a:moveTo>
              <a:lnTo>
                <a:pt x="236686" y="1419592"/>
              </a:lnTo>
              <a:lnTo>
                <a:pt x="236686" y="0"/>
              </a:lnTo>
              <a:lnTo>
                <a:pt x="47337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51521" y="1155468"/>
        <a:ext cx="74821" cy="74821"/>
      </dsp:txXfrm>
    </dsp:sp>
    <dsp:sp modelId="{D5984C9E-FD17-4432-A9AB-71DB2DCD0D79}">
      <dsp:nvSpPr>
        <dsp:cNvPr id="0" name=""/>
        <dsp:cNvSpPr/>
      </dsp:nvSpPr>
      <dsp:spPr>
        <a:xfrm rot="16200000">
          <a:off x="-731378" y="1465033"/>
          <a:ext cx="3491962" cy="8752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0" rIns="15240" bIns="7200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 П А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 математики</a:t>
          </a:r>
          <a:endParaRPr lang="ru-RU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-731378" y="1465033"/>
        <a:ext cx="3491962" cy="875285"/>
      </dsp:txXfrm>
    </dsp:sp>
    <dsp:sp modelId="{19D99D17-2173-4A4B-B94E-82F818A30A95}">
      <dsp:nvSpPr>
        <dsp:cNvPr id="0" name=""/>
        <dsp:cNvSpPr/>
      </dsp:nvSpPr>
      <dsp:spPr>
        <a:xfrm>
          <a:off x="1925618" y="87084"/>
          <a:ext cx="3574914" cy="791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 prst="cross"/>
          <a:bevelB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1 – 20 </a:t>
          </a: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однією правильною відповіддю (0 або 1 бал)</a:t>
          </a:r>
          <a:endParaRPr lang="ru-RU" sz="14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618" y="87084"/>
        <a:ext cx="3574914" cy="791998"/>
      </dsp:txXfrm>
    </dsp:sp>
    <dsp:sp modelId="{77F1F96B-37E6-41EB-9220-BC9E09A0398B}">
      <dsp:nvSpPr>
        <dsp:cNvPr id="0" name=""/>
        <dsp:cNvSpPr/>
      </dsp:nvSpPr>
      <dsp:spPr>
        <a:xfrm>
          <a:off x="1925618" y="1059483"/>
          <a:ext cx="3582535" cy="791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21 – 24 </a:t>
          </a: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встановлення відповідності (0, 1, 2, 3  або 4 бали)</a:t>
          </a:r>
          <a:endParaRPr lang="ru-RU" sz="14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618" y="1059483"/>
        <a:ext cx="3582535" cy="791998"/>
      </dsp:txXfrm>
    </dsp:sp>
    <dsp:sp modelId="{AB7D7BED-3F51-404C-8D37-9F878026675A}">
      <dsp:nvSpPr>
        <dsp:cNvPr id="0" name=""/>
        <dsp:cNvSpPr/>
      </dsp:nvSpPr>
      <dsp:spPr>
        <a:xfrm>
          <a:off x="1925618" y="2031883"/>
          <a:ext cx="3564002" cy="8305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№25, 26 </a:t>
          </a:r>
          <a:r>
            <a:rPr lang="uk-UA" sz="12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 структуроване завдання з короткою відповіддю (0, 1 або 2 бали)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27 – 29 </a:t>
          </a:r>
          <a:r>
            <a:rPr lang="uk-UA" sz="12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короткою відповіддю </a:t>
          </a:r>
          <a:br>
            <a:rPr lang="uk-UA" sz="12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2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 або 2 бали)</a:t>
          </a:r>
          <a:endParaRPr lang="ru-RU" sz="12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618" y="2031883"/>
        <a:ext cx="3564002" cy="830560"/>
      </dsp:txXfrm>
    </dsp:sp>
    <dsp:sp modelId="{ECED8166-5696-4CEC-981D-A349A76C3435}">
      <dsp:nvSpPr>
        <dsp:cNvPr id="0" name=""/>
        <dsp:cNvSpPr/>
      </dsp:nvSpPr>
      <dsp:spPr>
        <a:xfrm>
          <a:off x="1925618" y="3042845"/>
          <a:ext cx="3564002" cy="675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uk-UA" sz="14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31, 32 </a:t>
          </a: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розгорнутою відповіддю (від 0 до 4 балів</a:t>
          </a:r>
          <a:r>
            <a:rPr lang="uk-UA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618" y="3042845"/>
        <a:ext cx="3564002" cy="675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2174-593B-4E77-A2C4-3E3523B2BD98}">
      <dsp:nvSpPr>
        <dsp:cNvPr id="0" name=""/>
        <dsp:cNvSpPr/>
      </dsp:nvSpPr>
      <dsp:spPr>
        <a:xfrm>
          <a:off x="1452245" y="1902676"/>
          <a:ext cx="473373" cy="136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86" y="0"/>
              </a:lnTo>
              <a:lnTo>
                <a:pt x="236686" y="1366648"/>
              </a:lnTo>
              <a:lnTo>
                <a:pt x="473373" y="136664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52774" y="2549842"/>
        <a:ext cx="72315" cy="72315"/>
      </dsp:txXfrm>
    </dsp:sp>
    <dsp:sp modelId="{BD195F4C-7953-45D2-A9AF-4E2C1C389C2A}">
      <dsp:nvSpPr>
        <dsp:cNvPr id="0" name=""/>
        <dsp:cNvSpPr/>
      </dsp:nvSpPr>
      <dsp:spPr>
        <a:xfrm>
          <a:off x="1452245" y="1902676"/>
          <a:ext cx="473373" cy="466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86" y="0"/>
              </a:lnTo>
              <a:lnTo>
                <a:pt x="236686" y="466514"/>
              </a:lnTo>
              <a:lnTo>
                <a:pt x="473373" y="46651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72316" y="2119317"/>
        <a:ext cx="33230" cy="33230"/>
      </dsp:txXfrm>
    </dsp:sp>
    <dsp:sp modelId="{131A7232-6254-4CE8-A83D-93E3FB34BEE4}">
      <dsp:nvSpPr>
        <dsp:cNvPr id="0" name=""/>
        <dsp:cNvSpPr/>
      </dsp:nvSpPr>
      <dsp:spPr>
        <a:xfrm>
          <a:off x="1452245" y="1488741"/>
          <a:ext cx="473373" cy="413934"/>
        </a:xfrm>
        <a:custGeom>
          <a:avLst/>
          <a:gdLst/>
          <a:ahLst/>
          <a:cxnLst/>
          <a:rect l="0" t="0" r="0" b="0"/>
          <a:pathLst>
            <a:path>
              <a:moveTo>
                <a:pt x="0" y="413934"/>
              </a:moveTo>
              <a:lnTo>
                <a:pt x="236686" y="413934"/>
              </a:lnTo>
              <a:lnTo>
                <a:pt x="236686" y="0"/>
              </a:lnTo>
              <a:lnTo>
                <a:pt x="47337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73211" y="1679988"/>
        <a:ext cx="31441" cy="31441"/>
      </dsp:txXfrm>
    </dsp:sp>
    <dsp:sp modelId="{97EAF759-646E-485E-AB33-042E1176D6A9}">
      <dsp:nvSpPr>
        <dsp:cNvPr id="0" name=""/>
        <dsp:cNvSpPr/>
      </dsp:nvSpPr>
      <dsp:spPr>
        <a:xfrm>
          <a:off x="1452245" y="516342"/>
          <a:ext cx="473373" cy="1386333"/>
        </a:xfrm>
        <a:custGeom>
          <a:avLst/>
          <a:gdLst/>
          <a:ahLst/>
          <a:cxnLst/>
          <a:rect l="0" t="0" r="0" b="0"/>
          <a:pathLst>
            <a:path>
              <a:moveTo>
                <a:pt x="0" y="1386333"/>
              </a:moveTo>
              <a:lnTo>
                <a:pt x="236686" y="1386333"/>
              </a:lnTo>
              <a:lnTo>
                <a:pt x="236686" y="0"/>
              </a:lnTo>
              <a:lnTo>
                <a:pt x="47337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52309" y="1172885"/>
        <a:ext cx="73246" cy="73246"/>
      </dsp:txXfrm>
    </dsp:sp>
    <dsp:sp modelId="{D5984C9E-FD17-4432-A9AB-71DB2DCD0D79}">
      <dsp:nvSpPr>
        <dsp:cNvPr id="0" name=""/>
        <dsp:cNvSpPr/>
      </dsp:nvSpPr>
      <dsp:spPr>
        <a:xfrm rot="16200000">
          <a:off x="-731378" y="1465033"/>
          <a:ext cx="3491962" cy="8752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0" rIns="15240" bIns="7200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 П А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 історії України</a:t>
          </a:r>
          <a:endParaRPr lang="ru-RU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-731378" y="1465033"/>
        <a:ext cx="3491962" cy="875285"/>
      </dsp:txXfrm>
    </dsp:sp>
    <dsp:sp modelId="{19D99D17-2173-4A4B-B94E-82F818A30A95}">
      <dsp:nvSpPr>
        <dsp:cNvPr id="0" name=""/>
        <dsp:cNvSpPr/>
      </dsp:nvSpPr>
      <dsp:spPr>
        <a:xfrm>
          <a:off x="1925618" y="120343"/>
          <a:ext cx="3574914" cy="7919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1 – 23 </a:t>
          </a: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однією правильною відповіддю (0 або 1 бал)</a:t>
          </a:r>
          <a:endParaRPr lang="ru-RU" sz="14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618" y="120343"/>
        <a:ext cx="3574914" cy="791998"/>
      </dsp:txXfrm>
    </dsp:sp>
    <dsp:sp modelId="{77F1F96B-37E6-41EB-9220-BC9E09A0398B}">
      <dsp:nvSpPr>
        <dsp:cNvPr id="0" name=""/>
        <dsp:cNvSpPr/>
      </dsp:nvSpPr>
      <dsp:spPr>
        <a:xfrm>
          <a:off x="1925618" y="1092742"/>
          <a:ext cx="3582535" cy="7919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 24 – 26 </a:t>
          </a: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на встановлення відповідності (0, 1, 2, 3  або 4 бали)</a:t>
          </a:r>
          <a:endParaRPr lang="ru-RU" sz="14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618" y="1092742"/>
        <a:ext cx="3582535" cy="791998"/>
      </dsp:txXfrm>
    </dsp:sp>
    <dsp:sp modelId="{AB7D7BED-3F51-404C-8D37-9F878026675A}">
      <dsp:nvSpPr>
        <dsp:cNvPr id="0" name=""/>
        <dsp:cNvSpPr/>
      </dsp:nvSpPr>
      <dsp:spPr>
        <a:xfrm>
          <a:off x="1925618" y="2065141"/>
          <a:ext cx="3564002" cy="6080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№27, 28 </a:t>
          </a:r>
          <a:r>
            <a:rPr lang="uk-UA" sz="12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 завдання на встановлення правильної послідовності (0, 1, 2 або 3 бали)</a:t>
          </a:r>
        </a:p>
      </dsp:txBody>
      <dsp:txXfrm>
        <a:off x="1925618" y="2065141"/>
        <a:ext cx="3564002" cy="608096"/>
      </dsp:txXfrm>
    </dsp:sp>
    <dsp:sp modelId="{ECED8166-5696-4CEC-981D-A349A76C3435}">
      <dsp:nvSpPr>
        <dsp:cNvPr id="0" name=""/>
        <dsp:cNvSpPr/>
      </dsp:nvSpPr>
      <dsp:spPr>
        <a:xfrm>
          <a:off x="1925618" y="2853640"/>
          <a:ext cx="3564002" cy="8313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№29, 30 </a:t>
          </a: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завдання з вибором трьох правильних відповідей із семи запропонованих варіантів відповідей</a:t>
          </a:r>
          <a:b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400" b="0" kern="1200" cap="none" spc="0" dirty="0" smtClean="0">
              <a:ln w="0"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(0, 1, 2 або 3 бали)</a:t>
          </a:r>
          <a:endParaRPr lang="ru-RU" sz="1400" b="0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618" y="2853640"/>
        <a:ext cx="3564002" cy="831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31ED33-B22F-4B59-898E-0C9C841BECAA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F62EA7-9D48-4719-84FE-8B2A027FD2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C150CF-CB60-474B-9094-A1A82BB4D5BA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950D8D-9485-448D-8DDC-6E6386AAB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787775" y="9374188"/>
            <a:ext cx="2903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9" tIns="45304" rIns="90609" bIns="45304" anchor="b"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44BB18E-0DF4-4E30-BA5C-388AF8E3C1DD}" type="slidenum">
              <a:rPr lang="ru-RU" altLang="ru-RU" sz="1000"/>
              <a:pPr algn="r" eaLnBrk="1" hangingPunct="1"/>
              <a:t>2</a:t>
            </a:fld>
            <a:endParaRPr lang="ru-RU" altLang="ru-RU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686300"/>
            <a:ext cx="53594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09" tIns="45304" rIns="90609" bIns="453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9" rIns="94597" bIns="47299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100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763" indent="-2381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5663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28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00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72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44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6488AF-9090-4184-AD20-9E51488E3B9B}" type="slidenum">
              <a:rPr lang="ru-RU" altLang="ru-RU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300"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4689475"/>
            <a:ext cx="5349875" cy="443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7" tIns="47299" rIns="94597" bIns="4729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9" rIns="94597" bIns="47299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7274234-6A47-4EEE-A82A-0D8DBDE8520B}" type="slidenum">
              <a:rPr lang="ru-RU" altLang="ru-RU" sz="1300"/>
              <a:pPr algn="r" eaLnBrk="1" hangingPunct="1"/>
              <a:t>29</a:t>
            </a:fld>
            <a:endParaRPr lang="ru-RU" altLang="ru-RU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4689475"/>
            <a:ext cx="5349875" cy="443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7" tIns="47299" rIns="94597" bIns="4729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83" tIns="47293" rIns="94583" bIns="47293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9613" indent="-2730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2200" indent="-2206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21907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2150" indent="-2159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9350" indent="-2159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6550" indent="-2159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33750" indent="-2159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90950" indent="-2159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5FDB07-9E20-4B2D-9E1C-8E7882AA26ED}" type="slidenum">
              <a:rPr lang="ru-RU" altLang="ru-RU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300"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4689475"/>
            <a:ext cx="5349875" cy="443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3" tIns="47293" rIns="94583" bIns="4729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5799138" y="13933488"/>
            <a:ext cx="44370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47" tIns="71123" rIns="142247" bIns="71123" anchor="b"/>
          <a:lstStyle>
            <a:lvl1pPr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7600" indent="-428625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9263" indent="-344488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6650" indent="-342900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94038" indent="-344488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512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84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656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228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03BC1B-E85C-413C-B8DC-367EB84FE3DA}" type="slidenum">
              <a:rPr lang="ru-RU" altLang="ru-RU" sz="2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58913" y="1103313"/>
            <a:ext cx="7329487" cy="5497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0763" y="6967538"/>
            <a:ext cx="8196262" cy="659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247" tIns="71123" rIns="142247" bIns="711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6" tIns="47299" rIns="94596" bIns="47299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F66234B-E384-41C3-A44A-F3AD1D2FB177}" type="slidenum">
              <a:rPr lang="ru-RU" altLang="ru-RU" sz="1300"/>
              <a:pPr algn="r" eaLnBrk="1" hangingPunct="1"/>
              <a:t>37</a:t>
            </a:fld>
            <a:endParaRPr lang="ru-RU" altLang="ru-RU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6" tIns="47299" rIns="94596" bIns="472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90950" y="9374188"/>
            <a:ext cx="2900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75" tIns="47287" rIns="94575" bIns="47287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DBDEECD-659A-48EA-BFD5-B24E450E322A}" type="slidenum">
              <a:rPr lang="ru-RU" altLang="ru-RU" sz="1300"/>
              <a:pPr algn="r" eaLnBrk="1" hangingPunct="1"/>
              <a:t>3</a:t>
            </a:fld>
            <a:endParaRPr lang="ru-RU" altLang="ru-RU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4238" y="741363"/>
            <a:ext cx="4932362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686300"/>
            <a:ext cx="53594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75" tIns="47287" rIns="94575" bIns="472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6" tIns="47299" rIns="94596" bIns="47299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100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812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5663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28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0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2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4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AA753D4-A1E0-409E-BF3E-B400DFAF6255}" type="slidenum">
              <a:rPr lang="ru-RU" altLang="ru-RU" sz="1300"/>
              <a:pPr algn="r" eaLnBrk="1" hangingPunct="1"/>
              <a:t>7</a:t>
            </a:fld>
            <a:endParaRPr lang="ru-RU" altLang="ru-RU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6" tIns="47299" rIns="94596" bIns="472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33" tIns="47767" rIns="95533" bIns="477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3" tIns="47767" rIns="95533" bIns="47767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8D4D9F-29BC-43DD-A68C-BBA925C1514D}" type="slidenum">
              <a:rPr lang="ru-RU" altLang="ru-RU" sz="1300"/>
              <a:pPr algn="r" eaLnBrk="1" hangingPunct="1"/>
              <a:t>8</a:t>
            </a:fld>
            <a:endParaRPr lang="ru-RU" altLang="ru-RU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6" tIns="47299" rIns="94596" bIns="472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80900" name="Номер слайда 3"/>
          <p:cNvSpPr txBox="1">
            <a:spLocks noGrp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6" tIns="47299" rIns="94596" bIns="47299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100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812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5663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28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0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2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4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E8DDFAD-1AA7-4B2E-AB7C-A5077343A239}" type="slidenum">
              <a:rPr lang="ru-RU" altLang="ru-RU" sz="1300"/>
              <a:pPr algn="r" eaLnBrk="1" hangingPunct="1"/>
              <a:t>10</a:t>
            </a:fld>
            <a:endParaRPr lang="ru-RU" altLang="ru-RU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6" tIns="47299" rIns="94596" bIns="47299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100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812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5663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28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0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2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4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CD337FD-D807-4EBE-A36D-61188AED08DD}" type="slidenum">
              <a:rPr lang="ru-RU" altLang="ru-RU" sz="1300"/>
              <a:pPr algn="r" eaLnBrk="1" hangingPunct="1"/>
              <a:t>11</a:t>
            </a:fld>
            <a:endParaRPr lang="ru-RU" altLang="ru-RU" sz="130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6" tIns="47299" rIns="94596" bIns="47299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100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812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5663" indent="-233363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28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0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2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463" indent="-233363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364289C-2192-4A47-BA86-842DEEE792B1}" type="slidenum">
              <a:rPr lang="ru-RU" altLang="ru-RU" sz="1300"/>
              <a:pPr algn="r" eaLnBrk="1" hangingPunct="1"/>
              <a:t>11</a:t>
            </a:fld>
            <a:endParaRPr lang="ru-RU" altLang="ru-RU" sz="130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6" tIns="47299" rIns="94596" bIns="472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6" tIns="47299" rIns="94596" bIns="4729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86020" name="Номер слайда 3"/>
          <p:cNvSpPr txBox="1">
            <a:spLocks noGrp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6" tIns="47299" rIns="94596" bIns="47299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100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763" indent="-2381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5663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28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00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72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44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F1AABB-26C2-4C3E-A364-2D63209A917D}" type="slidenum">
              <a:rPr lang="ru-RU" altLang="ru-RU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4150" y="1098550"/>
            <a:ext cx="7335838" cy="5502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278" tIns="71141" rIns="142278" bIns="7114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  <p:sp>
        <p:nvSpPr>
          <p:cNvPr id="88068" name="Номер слайда 3"/>
          <p:cNvSpPr txBox="1">
            <a:spLocks noGrp="1"/>
          </p:cNvSpPr>
          <p:nvPr/>
        </p:nvSpPr>
        <p:spPr bwMode="auto">
          <a:xfrm>
            <a:off x="5802313" y="13930313"/>
            <a:ext cx="44338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278" tIns="71141" rIns="142278" bIns="71141" anchor="b"/>
          <a:lstStyle>
            <a:lvl1pPr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7600" indent="-428625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9263" indent="-344488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6650" indent="-342900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94038" indent="-344488" defTabSz="1422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512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84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656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22838" indent="-344488" defTabSz="1422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A2E0C3-AF24-4F56-9CE1-22D91E0E4147}" type="slidenum">
              <a:rPr lang="ru-RU" altLang="ru-RU" sz="2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8" tIns="47310" rIns="94618" bIns="47310" anchor="b"/>
          <a:lstStyle>
            <a:lvl1pPr defTabSz="946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 defTabSz="946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36538" defTabSz="946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6538" defTabSz="946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250" indent="-234950" defTabSz="946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4450" indent="-23495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1650" indent="-23495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8850" indent="-23495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6050" indent="-23495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E237596-A78C-482E-A774-22DCFA84DFC0}" type="slidenum">
              <a:rPr lang="ru-RU" altLang="ru-RU" sz="1300">
                <a:solidFill>
                  <a:srgbClr val="000000"/>
                </a:solidFill>
              </a:rPr>
              <a:pPr algn="r" eaLnBrk="1" hangingPunct="1"/>
              <a:t>23</a:t>
            </a:fld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4687888"/>
            <a:ext cx="5353050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618" tIns="47310" rIns="94618" bIns="4731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9015-29F1-4E26-B610-55F1A866BE4E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F8BA-DD81-47F2-A665-21AAEE7B17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234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B2C4-1B4C-4E8C-BE14-83826FA2FEA5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9E3A-FE44-44DC-AA25-8B02A460FB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002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F196-4E87-4D26-8C0A-038A1FC65700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D631-0C21-41B6-9164-7B47249592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499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328B-5B05-4AD0-9FB7-49D54F7E9616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38A7-CB90-4CBF-823F-70C9A60548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187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113C-C35D-460A-B823-8301664393E7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38F1D-E20D-46AE-B8EB-410A8239F0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652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E6A7-1884-422B-89A7-388B540DF516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CAE0-63B3-48A8-AB93-5CBD5ED9D9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45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E7A4-7D97-4E22-A65A-6E7A55234EE3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B557-DBB7-4828-BADD-DAE84BE94A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355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1EE7-0094-470D-8557-32EAF63CD384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C1F8-8610-4333-8772-957447CC22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849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EB8C-157F-47A6-BEBC-01DCD1ADB1A4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0ABD-3E81-48D9-9D4C-4C80EF414F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0693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EF79-CBB8-4FCB-A6CE-22479FD975A8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FA00-A832-4601-95D9-8582CC4F2D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9454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3375-9B02-44FA-B943-5D0EF217B306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C698-67E1-4A44-B3E9-12C8550BE5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72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85DE-6871-42D3-9AD2-D6431775EAF9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143B-2DA1-48ED-A6BC-5B06A2D19F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5110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7079-AF1E-45B1-B729-206775AFC990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026D-39E2-4F28-A31E-E8CBF19B43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0429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67AE-B1C9-4B14-A816-DF43A101916D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7B97-F8D1-4E48-A3FD-C491BC6863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7468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FE59-EA92-4F98-B1FE-005913AB18E8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DF41-9382-464D-A10D-F4BE717A8A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0810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639889-7D25-4BF0-BBA2-602CCA527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20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3D8927-1756-45A3-A911-2DC45C3A1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51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D301E9-7168-4AB0-8486-8D3DE0E9A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42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5CF9E5-BFD1-4BBC-A21C-A4221CDA3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419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3F2B1-F348-4039-8C86-3867F575A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70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1EF508-08F9-4E9F-B2D6-DF0383D0D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232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68EC6F-DBBA-453B-B7FF-7DF8C8FF2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28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CD8F-BADA-459D-88F0-01DD58B58D22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DC55-2D47-414C-B26F-020600A160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8439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437709-BA58-4DD0-B94A-5459751A6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419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18E28D-B35E-4A40-BEDD-A4CB0CC7F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039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20DA6B-B873-4663-8AAE-D686A76A3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36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864C73-DB76-4422-82E3-7FBCC513D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183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666F75-122E-4397-AD78-376BC116A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07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0E055F-F4E5-4A8C-A8A0-2F718C3D16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342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B14B7C-3956-4718-88CF-D99667689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897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E5193B-B730-4B77-B19C-32BAF2F159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7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FE7B39-B440-4647-A2F1-F06A40E13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651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47EF13-AC5C-43F7-B758-D5CEE2A5EB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34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3FE3-DCB4-48E2-844B-9FF0693D8D1C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9E13-0252-44B2-A796-E9652473DD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9580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53BEB2-C3FB-4FA3-86BC-CC48597FB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0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818E0C-D4DB-4342-A4F9-FEB821F91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567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396874-8D46-47F2-BE37-D1CC568C2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78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0119B6-DBB5-4B49-AC91-95C179D1E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112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58D61B-E143-4CB6-8E08-29CF867A76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640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2773B7-2488-4BAB-8798-1DE901D1D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774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1C5C37-44F9-452F-9555-ED2F05947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244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7E671A-123B-4192-9374-3CD559360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014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A1B295-D4EA-416F-A984-39651E9743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706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ECF971-5F99-43A0-A739-992BBE807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9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E39B-5F2F-4709-8557-5451162BF341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498F-C872-43CF-A0E3-539812677A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2983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A161A0-2427-4989-A767-1194B2707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548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22716-A805-4D93-B0DF-72D31B809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926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B9BD87-EB10-4A67-8901-8E913818D7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618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619F90-42B1-4801-B139-EDB9FB0C5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86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055D05-4CCC-4E61-B2E3-92A567827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857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87EC0B-32AE-465B-9769-BD578D324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340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44419A-D2B9-406F-B354-D13BA3161E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54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D31F8E-44AA-4BD0-9025-BF50449EE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6421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4E4372-3A02-4FD9-A689-0B372B833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259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42B617-F0CF-4C47-B083-823DC5806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2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575F-B410-44E5-B4D9-926C3336587B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45CE-A5E9-4E0C-BC17-646033704A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0513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0BCC44-32DB-4379-9ED4-D0B42BA9D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942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D46495-54DB-4F74-B050-01181AC69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976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FC034D-AEC0-4348-8F78-BF9246829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239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D869DB-C52C-48AE-8764-0F40A017D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994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85FF75-FB15-4051-B0DE-B6FB03733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07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AD623E-8313-427A-9B46-10E1BCBDB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133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1985DF-303D-4283-939D-B3867C726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124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031EC5-8975-4265-A367-DC8641B11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73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3865F2-A25C-4C11-8A06-B12DB76FC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528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0F84E3-1A7A-48AE-AF95-C7111A766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32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1AAB-7B53-423A-A9EB-D5CCA1399AB7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4396-C644-4075-9F31-44D280BD96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8997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ACC288-4314-4D81-8D6F-108BF58E8A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049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0B7CA4-1A2F-4238-BA0A-0B1FD30567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9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412785-57BA-4301-A2C3-7E35CDF2A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614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ED89B5-4A00-452E-B39A-7A7C2F96D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6108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D55722-AF4F-4B29-B7C7-139811023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174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AFFDB8-48E0-4674-91E0-B92F0DCB3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5727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CF94A1-C586-4651-A511-E02B0A6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385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D3B7A3-A619-4A0F-9861-90484775A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3375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5CC16D-82BF-4D6F-BF87-79DA6B116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8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D043-1C40-47D8-859B-46BDA4C69251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25BF-F393-4E94-8BDF-0F438DE7D6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549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22D3-CB1C-4EA2-9C7E-59C4B3BA83FE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1474-76C3-48FA-9FF7-B86BAF8701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775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1469DB3-5097-45F3-8B4D-132C5A96A294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D3B5A-4B11-4302-A0B2-3C3388FA6A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00" r:id="rId1"/>
    <p:sldLayoutId id="2147488101" r:id="rId2"/>
    <p:sldLayoutId id="2147488102" r:id="rId3"/>
    <p:sldLayoutId id="2147488103" r:id="rId4"/>
    <p:sldLayoutId id="2147488104" r:id="rId5"/>
    <p:sldLayoutId id="2147488105" r:id="rId6"/>
    <p:sldLayoutId id="2147488106" r:id="rId7"/>
    <p:sldLayoutId id="2147488107" r:id="rId8"/>
    <p:sldLayoutId id="2147488108" r:id="rId9"/>
    <p:sldLayoutId id="2147488109" r:id="rId10"/>
    <p:sldLayoutId id="214748811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6E47792A-D90D-473B-B556-B951E3DC9701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A46588-B95F-4F92-85D2-9C33DD3767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11" r:id="rId1"/>
    <p:sldLayoutId id="2147488112" r:id="rId2"/>
    <p:sldLayoutId id="2147488113" r:id="rId3"/>
    <p:sldLayoutId id="2147488114" r:id="rId4"/>
    <p:sldLayoutId id="2147488115" r:id="rId5"/>
    <p:sldLayoutId id="2147488116" r:id="rId6"/>
    <p:sldLayoutId id="2147488117" r:id="rId7"/>
    <p:sldLayoutId id="2147488118" r:id="rId8"/>
    <p:sldLayoutId id="2147488119" r:id="rId9"/>
    <p:sldLayoutId id="2147488120" r:id="rId10"/>
    <p:sldLayoutId id="214748812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6C6FC1E-DDC6-4862-9757-8976C6E33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22" r:id="rId1"/>
    <p:sldLayoutId id="2147488123" r:id="rId2"/>
    <p:sldLayoutId id="2147488124" r:id="rId3"/>
    <p:sldLayoutId id="2147488125" r:id="rId4"/>
    <p:sldLayoutId id="2147488126" r:id="rId5"/>
    <p:sldLayoutId id="2147488127" r:id="rId6"/>
    <p:sldLayoutId id="2147488128" r:id="rId7"/>
    <p:sldLayoutId id="2147488129" r:id="rId8"/>
    <p:sldLayoutId id="2147488130" r:id="rId9"/>
    <p:sldLayoutId id="2147488131" r:id="rId10"/>
    <p:sldLayoutId id="2147488132" r:id="rId11"/>
    <p:sldLayoutId id="2147488133" r:id="rId12"/>
    <p:sldLayoutId id="2147488134" r:id="rId13"/>
    <p:sldLayoutId id="214748813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EE8A7C9-AEAB-4E0E-860E-8330DC23C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36" r:id="rId1"/>
    <p:sldLayoutId id="2147488137" r:id="rId2"/>
    <p:sldLayoutId id="2147488138" r:id="rId3"/>
    <p:sldLayoutId id="2147488139" r:id="rId4"/>
    <p:sldLayoutId id="2147488140" r:id="rId5"/>
    <p:sldLayoutId id="2147488141" r:id="rId6"/>
    <p:sldLayoutId id="2147488142" r:id="rId7"/>
    <p:sldLayoutId id="2147488143" r:id="rId8"/>
    <p:sldLayoutId id="2147488144" r:id="rId9"/>
    <p:sldLayoutId id="2147488145" r:id="rId10"/>
    <p:sldLayoutId id="2147488146" r:id="rId11"/>
    <p:sldLayoutId id="2147488147" r:id="rId12"/>
    <p:sldLayoutId id="2147488148" r:id="rId13"/>
    <p:sldLayoutId id="21474881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B1F7C93-8012-4D5C-9F67-0A8E0F2CDD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0" r:id="rId1"/>
    <p:sldLayoutId id="2147488151" r:id="rId2"/>
    <p:sldLayoutId id="2147488152" r:id="rId3"/>
    <p:sldLayoutId id="2147488153" r:id="rId4"/>
    <p:sldLayoutId id="2147488154" r:id="rId5"/>
    <p:sldLayoutId id="2147488155" r:id="rId6"/>
    <p:sldLayoutId id="2147488156" r:id="rId7"/>
    <p:sldLayoutId id="2147488157" r:id="rId8"/>
    <p:sldLayoutId id="2147488158" r:id="rId9"/>
    <p:sldLayoutId id="2147488159" r:id="rId10"/>
    <p:sldLayoutId id="2147488160" r:id="rId11"/>
    <p:sldLayoutId id="2147488161" r:id="rId12"/>
    <p:sldLayoutId id="2147488162" r:id="rId13"/>
    <p:sldLayoutId id="21474881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DA60ADE-171F-46A0-80DC-318497203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4" r:id="rId1"/>
    <p:sldLayoutId id="2147488165" r:id="rId2"/>
    <p:sldLayoutId id="2147488166" r:id="rId3"/>
    <p:sldLayoutId id="2147488167" r:id="rId4"/>
    <p:sldLayoutId id="2147488168" r:id="rId5"/>
    <p:sldLayoutId id="2147488169" r:id="rId6"/>
    <p:sldLayoutId id="2147488170" r:id="rId7"/>
    <p:sldLayoutId id="2147488171" r:id="rId8"/>
    <p:sldLayoutId id="2147488172" r:id="rId9"/>
    <p:sldLayoutId id="2147488173" r:id="rId10"/>
    <p:sldLayoutId id="2147488174" r:id="rId11"/>
    <p:sldLayoutId id="2147488175" r:id="rId12"/>
    <p:sldLayoutId id="2147488176" r:id="rId13"/>
    <p:sldLayoutId id="214748817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ctrTitle"/>
          </p:nvPr>
        </p:nvSpPr>
        <p:spPr>
          <a:xfrm>
            <a:off x="5376863" y="600075"/>
            <a:ext cx="3767137" cy="2066925"/>
          </a:xfrm>
        </p:spPr>
        <p:txBody>
          <a:bodyPr/>
          <a:lstStyle/>
          <a:p>
            <a:pPr algn="l" eaLnBrk="1" hangingPunct="1"/>
            <a:r>
              <a:rPr lang="uk-UA" altLang="uk-UA" sz="38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</a:t>
            </a:r>
            <a:r>
              <a:rPr lang="uk-UA" altLang="uk-UA" sz="3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овнішнє </a:t>
            </a:r>
            <a:br>
              <a:rPr lang="uk-UA" altLang="uk-UA" sz="3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altLang="uk-UA" sz="38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</a:t>
            </a:r>
            <a:r>
              <a:rPr lang="uk-UA" altLang="uk-UA" sz="3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езалежне </a:t>
            </a:r>
            <a:br>
              <a:rPr lang="uk-UA" altLang="uk-UA" sz="3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altLang="uk-UA" sz="38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</a:t>
            </a:r>
            <a:r>
              <a:rPr lang="uk-UA" altLang="uk-UA" sz="3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цінювання</a:t>
            </a:r>
            <a:endParaRPr lang="en-US" altLang="uk-UA" sz="3800" b="1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6132513" y="2955925"/>
            <a:ext cx="177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4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201</a:t>
            </a:r>
            <a:r>
              <a:rPr lang="en-US" altLang="uk-UA" sz="4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9</a:t>
            </a:r>
            <a:endParaRPr lang="ru-RU" altLang="uk-UA" sz="4400" b="1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6" t="-6250" r="-3712" b="-6250"/>
          <a:stretch>
            <a:fillRect/>
          </a:stretch>
        </p:blipFill>
        <p:spPr bwMode="auto">
          <a:xfrm>
            <a:off x="163950" y="578060"/>
            <a:ext cx="5357850" cy="2716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656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4713288"/>
            <a:ext cx="270351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4600575"/>
            <a:ext cx="25939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44" name="Rectangle 24"/>
          <p:cNvSpPr>
            <a:spLocks noChangeArrowheads="1"/>
          </p:cNvSpPr>
          <p:nvPr/>
        </p:nvSpPr>
        <p:spPr bwMode="auto">
          <a:xfrm>
            <a:off x="0" y="1179513"/>
            <a:ext cx="5016500" cy="101123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5782" tIns="47891" rIns="95782" bIns="47891" anchor="ctr"/>
          <a:lstStyle>
            <a:lvl1pPr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7875" indent="-298450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6975" indent="-239713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4813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4238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Подає адміністрації навчального закладу</a:t>
            </a:r>
            <a:r>
              <a:rPr lang="uk-UA" altLang="ru-RU" sz="1600" dirty="0" smtClean="0">
                <a:latin typeface="Arial" panose="020B0604020202020204" pitchFamily="34" charset="0"/>
              </a:rPr>
              <a:t>, у якому</a:t>
            </a:r>
            <a:endParaRPr lang="uk-UA" altLang="ru-RU" sz="1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ru-RU" sz="1600" dirty="0" smtClean="0">
                <a:latin typeface="Arial" panose="020B0604020202020204" pitchFamily="34" charset="0"/>
              </a:rPr>
              <a:t>він навчається,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комплект реєстраційних документів</a:t>
            </a:r>
            <a:endParaRPr lang="uk-UA" altLang="ru-RU" sz="16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ru-RU" sz="1400" i="1" u="sng" dirty="0" smtClean="0">
                <a:latin typeface="Times New Roman" panose="02020603050405020304" pitchFamily="18" charset="0"/>
              </a:rPr>
              <a:t>(реєстраційну картку, копію паспортного документа)</a:t>
            </a:r>
            <a:endParaRPr lang="uk-UA" altLang="ru-RU" sz="1900" u="sng" dirty="0" smtClean="0">
              <a:latin typeface="Arial" panose="020B0604020202020204" pitchFamily="34" charset="0"/>
            </a:endParaRPr>
          </a:p>
        </p:txBody>
      </p:sp>
      <p:pic>
        <p:nvPicPr>
          <p:cNvPr id="79875" name="Picture 8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5670550"/>
            <a:ext cx="1133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4"/>
          <p:cNvSpPr>
            <a:spLocks noChangeArrowheads="1"/>
          </p:cNvSpPr>
          <p:nvPr/>
        </p:nvSpPr>
        <p:spPr bwMode="auto">
          <a:xfrm>
            <a:off x="125413" y="5516563"/>
            <a:ext cx="568801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80000"/>
              <a:buFont typeface="Wingdings 2" panose="05020102010507070707" pitchFamily="18" charset="2"/>
              <a:buNone/>
            </a:pPr>
            <a:r>
              <a:rPr lang="uk-UA" altLang="ru-RU" sz="1400"/>
              <a:t>                 </a:t>
            </a:r>
            <a:r>
              <a:rPr lang="en-US" altLang="ru-RU" sz="1400"/>
              <a:t>    </a:t>
            </a:r>
            <a:r>
              <a:rPr lang="uk-UA" altLang="ru-RU" sz="1400"/>
              <a:t> </a:t>
            </a:r>
            <a:r>
              <a:rPr lang="uk-UA" altLang="ru-RU" sz="1400" b="1"/>
              <a:t>Відповідальна</a:t>
            </a:r>
            <a:r>
              <a:rPr lang="uk-UA" altLang="ru-RU" sz="1400"/>
              <a:t> особа</a:t>
            </a:r>
            <a:r>
              <a:rPr lang="en-US" altLang="ru-RU" sz="1400"/>
              <a:t> </a:t>
            </a:r>
            <a:r>
              <a:rPr lang="uk-UA" altLang="ru-RU" sz="1400"/>
              <a:t>НЗ має </a:t>
            </a:r>
            <a:r>
              <a:rPr lang="uk-UA" altLang="ru-RU" sz="1400" b="1"/>
              <a:t>надіслати</a:t>
            </a:r>
            <a:r>
              <a:rPr lang="uk-UA" altLang="ru-RU" sz="1400"/>
              <a:t> на адресу  </a:t>
            </a:r>
            <a:r>
              <a:rPr lang="en-US" altLang="ru-RU" sz="1400"/>
              <a:t/>
            </a:r>
            <a:br>
              <a:rPr lang="en-US" altLang="ru-RU" sz="1400"/>
            </a:br>
            <a:r>
              <a:rPr lang="en-US" altLang="ru-RU" sz="1400"/>
              <a:t>                </a:t>
            </a:r>
            <a:r>
              <a:rPr lang="uk-UA" altLang="ru-RU" sz="1400"/>
              <a:t>ВРЦОЯО </a:t>
            </a:r>
            <a:r>
              <a:rPr lang="uk-UA" altLang="ru-RU" sz="1400" b="1"/>
              <a:t>список осіб</a:t>
            </a:r>
            <a:r>
              <a:rPr lang="uk-UA" altLang="ru-RU" sz="1400"/>
              <a:t>, які мають проходити ДПА </a:t>
            </a:r>
            <a:br>
              <a:rPr lang="uk-UA" altLang="ru-RU" sz="1400"/>
            </a:br>
            <a:r>
              <a:rPr lang="en-US" altLang="ru-RU" sz="1400"/>
              <a:t>        </a:t>
            </a:r>
            <a:r>
              <a:rPr lang="uk-UA" altLang="ru-RU" sz="1400"/>
              <a:t>      та </a:t>
            </a:r>
            <a:r>
              <a:rPr lang="uk-UA" altLang="ru-RU" sz="1400" b="1"/>
              <a:t>комплекти їхніх реєстраційних документів</a:t>
            </a:r>
          </a:p>
        </p:txBody>
      </p:sp>
      <p:sp>
        <p:nvSpPr>
          <p:cNvPr id="79877" name="AutoShape 27"/>
          <p:cNvSpPr>
            <a:spLocks noChangeArrowheads="1"/>
          </p:cNvSpPr>
          <p:nvPr/>
        </p:nvSpPr>
        <p:spPr bwMode="auto">
          <a:xfrm>
            <a:off x="2312988" y="5184775"/>
            <a:ext cx="403225" cy="512763"/>
          </a:xfrm>
          <a:prstGeom prst="downArrow">
            <a:avLst>
              <a:gd name="adj1" fmla="val 28009"/>
              <a:gd name="adj2" fmla="val 4532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1900" b="1">
              <a:latin typeface="Times New Roman" panose="02020603050405020304" pitchFamily="18" charset="0"/>
            </a:endParaRPr>
          </a:p>
        </p:txBody>
      </p:sp>
      <p:sp>
        <p:nvSpPr>
          <p:cNvPr id="78860" name="AutoShape 22"/>
          <p:cNvSpPr>
            <a:spLocks noChangeArrowheads="1"/>
          </p:cNvSpPr>
          <p:nvPr/>
        </p:nvSpPr>
        <p:spPr bwMode="auto">
          <a:xfrm>
            <a:off x="652463" y="188913"/>
            <a:ext cx="3979862" cy="990600"/>
          </a:xfrm>
          <a:prstGeom prst="downArrowCallout">
            <a:avLst>
              <a:gd name="adj1" fmla="val 11529"/>
              <a:gd name="adj2" fmla="val 84341"/>
              <a:gd name="adj3" fmla="val 26838"/>
              <a:gd name="adj4" fmla="val 6369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ru-RU" sz="1500" dirty="0" smtClean="0"/>
              <a:t>Випускник школи</a:t>
            </a:r>
            <a:r>
              <a:rPr lang="en-US" altLang="ru-RU" sz="1500" dirty="0" smtClean="0"/>
              <a:t> </a:t>
            </a:r>
            <a:r>
              <a:rPr lang="uk-UA" altLang="ru-RU" sz="1500" dirty="0" smtClean="0"/>
              <a:t>поточного року, </a:t>
            </a:r>
          </a:p>
          <a:p>
            <a:pPr algn="ctr">
              <a:defRPr/>
            </a:pPr>
            <a:r>
              <a:rPr lang="uk-UA" altLang="ru-RU" sz="1500" dirty="0" smtClean="0"/>
              <a:t>учень </a:t>
            </a:r>
            <a:r>
              <a:rPr lang="uk-UA" altLang="ru-RU" sz="1500" dirty="0"/>
              <a:t>(слухач, студент) ПТНЗ, ВНЗ І-ІІ </a:t>
            </a:r>
            <a:r>
              <a:rPr lang="uk-UA" altLang="ru-RU" sz="1500" dirty="0" err="1"/>
              <a:t>р.а</a:t>
            </a:r>
            <a:r>
              <a:rPr lang="uk-UA" altLang="ru-RU" sz="1500" dirty="0"/>
              <a:t>.</a:t>
            </a:r>
            <a:endParaRPr lang="ru-RU" altLang="ru-RU" sz="1500" dirty="0" smtClean="0"/>
          </a:p>
        </p:txBody>
      </p:sp>
      <p:sp>
        <p:nvSpPr>
          <p:cNvPr id="79879" name="AutoShape 23"/>
          <p:cNvSpPr>
            <a:spLocks noChangeArrowheads="1"/>
          </p:cNvSpPr>
          <p:nvPr/>
        </p:nvSpPr>
        <p:spPr bwMode="auto">
          <a:xfrm>
            <a:off x="6259513" y="338138"/>
            <a:ext cx="2232025" cy="1479550"/>
          </a:xfrm>
          <a:prstGeom prst="downArrowCallout">
            <a:avLst>
              <a:gd name="adj1" fmla="val 21302"/>
              <a:gd name="adj2" fmla="val 27678"/>
              <a:gd name="adj3" fmla="val 17639"/>
              <a:gd name="adj4" fmla="val 41968"/>
            </a:avLst>
          </a:prstGeom>
          <a:gradFill rotWithShape="1">
            <a:gsLst>
              <a:gs pos="0">
                <a:srgbClr val="66FF66"/>
              </a:gs>
              <a:gs pos="50000">
                <a:srgbClr val="FFFF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smtClean="0"/>
              <a:t>Випускник минулих років</a:t>
            </a:r>
            <a:endParaRPr lang="ru-RU" altLang="ru-RU" sz="1400" smtClean="0"/>
          </a:p>
        </p:txBody>
      </p:sp>
      <p:sp>
        <p:nvSpPr>
          <p:cNvPr id="79884" name="Rectangle 24"/>
          <p:cNvSpPr>
            <a:spLocks noChangeArrowheads="1"/>
          </p:cNvSpPr>
          <p:nvPr/>
        </p:nvSpPr>
        <p:spPr bwMode="auto">
          <a:xfrm>
            <a:off x="6134100" y="2054225"/>
            <a:ext cx="26685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ru-RU" sz="1400" b="1"/>
              <a:t>Самостійно </a:t>
            </a:r>
            <a:br>
              <a:rPr lang="uk-UA" altLang="ru-RU" sz="1400" b="1"/>
            </a:br>
            <a:r>
              <a:rPr lang="uk-UA" altLang="ru-RU" sz="1400" b="1"/>
              <a:t>надсилає</a:t>
            </a:r>
            <a:r>
              <a:rPr lang="uk-UA" altLang="ru-RU" sz="1400"/>
              <a:t> на адресу </a:t>
            </a:r>
            <a:br>
              <a:rPr lang="uk-UA" altLang="ru-RU" sz="1400"/>
            </a:br>
            <a:r>
              <a:rPr lang="uk-UA" altLang="ru-RU" sz="1400"/>
              <a:t>Вінницького РЦОЯО </a:t>
            </a:r>
            <a:br>
              <a:rPr lang="uk-UA" altLang="ru-RU" sz="1400"/>
            </a:br>
            <a:r>
              <a:rPr lang="uk-UA" altLang="ru-RU" sz="1400" b="1"/>
              <a:t>реєстраційні документи </a:t>
            </a:r>
            <a:r>
              <a:rPr lang="uk-UA" altLang="ru-RU" sz="1400"/>
              <a:t/>
            </a:r>
            <a:br>
              <a:rPr lang="uk-UA" altLang="ru-RU" sz="1400"/>
            </a:br>
            <a:r>
              <a:rPr lang="uk-UA" altLang="ru-RU" sz="1400" b="1"/>
              <a:t>рекомендованим листом</a:t>
            </a:r>
          </a:p>
        </p:txBody>
      </p:sp>
      <p:pic>
        <p:nvPicPr>
          <p:cNvPr id="79885" name="Picture 8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3849688"/>
            <a:ext cx="16176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63" y="2170113"/>
            <a:ext cx="1974850" cy="29051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63" y="3052763"/>
            <a:ext cx="1906587" cy="137477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363" y="3248025"/>
            <a:ext cx="1201737" cy="92868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5" name="Двойная стрелка влево/вправо 14"/>
          <p:cNvSpPr/>
          <p:nvPr/>
        </p:nvSpPr>
        <p:spPr>
          <a:xfrm>
            <a:off x="3130550" y="3530600"/>
            <a:ext cx="1239838" cy="495300"/>
          </a:xfrm>
          <a:prstGeom prst="leftRightArrow">
            <a:avLst>
              <a:gd name="adj1" fmla="val 48252"/>
              <a:gd name="adj2" fmla="val 43479"/>
            </a:avLst>
          </a:prstGeom>
          <a:solidFill>
            <a:srgbClr val="FFB7FF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303DF"/>
                </a:solidFill>
                <a:latin typeface="Bookman Old Style" panose="02050604050505020204" pitchFamily="18" charset="0"/>
              </a:rPr>
              <a:t>або</a:t>
            </a:r>
            <a:endParaRPr lang="ru-RU" b="1" i="1" dirty="0">
              <a:solidFill>
                <a:srgbClr val="0303D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2465388"/>
            <a:ext cx="36671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2857500"/>
            <a:ext cx="3976688" cy="2916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3" y="4293394"/>
            <a:ext cx="2919413" cy="24876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2" descr="SDC12161"/>
          <p:cNvPicPr>
            <a:picLocks noChangeAspect="1" noChangeArrowheads="1"/>
          </p:cNvPicPr>
          <p:nvPr/>
        </p:nvPicPr>
        <p:blipFill>
          <a:blip r:embed="rId6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3" y="163513"/>
            <a:ext cx="2930525" cy="1666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613" y="96838"/>
            <a:ext cx="5499100" cy="2006600"/>
          </a:xfrm>
          <a:solidFill>
            <a:schemeClr val="bg1"/>
          </a:solidFill>
        </p:spPr>
        <p:txBody>
          <a:bodyPr lIns="95782" tIns="47891" rIns="95782" bIns="47891"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uk-UA" altLang="ru-RU" sz="1600" dirty="0" smtClean="0">
                <a:latin typeface="Times New Roman" panose="02020603050405020304" pitchFamily="18" charset="0"/>
              </a:rPr>
              <a:t>Вінницький РЦОЯО </a:t>
            </a:r>
            <a:r>
              <a:rPr lang="uk-UA" altLang="ru-RU" sz="1600" b="1" dirty="0" smtClean="0">
                <a:solidFill>
                  <a:srgbClr val="C4269B"/>
                </a:solidFill>
                <a:latin typeface="Times New Roman" panose="02020603050405020304" pitchFamily="18" charset="0"/>
              </a:rPr>
              <a:t>надсилає комплект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 реєстраційних </a:t>
            </a:r>
            <a:r>
              <a:rPr lang="uk-UA" altLang="ru-RU" sz="1600" b="1" dirty="0" smtClean="0">
                <a:solidFill>
                  <a:srgbClr val="C4269B"/>
                </a:solidFill>
                <a:latin typeface="Times New Roman" panose="02020603050405020304" pitchFamily="18" charset="0"/>
              </a:rPr>
              <a:t>документів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 в індивідуальному конверті </a:t>
            </a:r>
            <a:r>
              <a:rPr lang="uk-UA" altLang="ru-RU" sz="1600" dirty="0">
                <a:latin typeface="Times New Roman" panose="02020603050405020304" pitchFamily="18" charset="0"/>
              </a:rPr>
              <a:t>рекомендованим 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листом:</a:t>
            </a:r>
            <a:br>
              <a:rPr lang="uk-UA" altLang="ru-RU" sz="1600" dirty="0" smtClean="0">
                <a:latin typeface="Times New Roman" panose="02020603050405020304" pitchFamily="18" charset="0"/>
              </a:rPr>
            </a:br>
            <a:endParaRPr lang="uk-UA" altLang="ru-RU" sz="800" dirty="0" smtClean="0">
              <a:latin typeface="Times New Roman" panose="02020603050405020304" pitchFamily="18" charset="0"/>
            </a:endParaRPr>
          </a:p>
          <a:p>
            <a:pPr marL="271463" indent="-271463" eaLnBrk="1" hangingPunct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600" dirty="0" smtClean="0">
                <a:latin typeface="Times New Roman" panose="02020603050405020304" pitchFamily="18" charset="0"/>
              </a:rPr>
              <a:t>випускникам</a:t>
            </a:r>
            <a:r>
              <a:rPr lang="uk-UA" altLang="ru-RU" sz="1600" b="1" dirty="0" smtClean="0">
                <a:solidFill>
                  <a:srgbClr val="C4269B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поточного року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за </a:t>
            </a:r>
            <a:r>
              <a:rPr lang="uk-UA" altLang="ru-RU" sz="1600" dirty="0" err="1" smtClean="0">
                <a:latin typeface="Times New Roman" panose="02020603050405020304" pitchFamily="18" charset="0"/>
              </a:rPr>
              <a:t>адресою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 закладу освіти, де вони навчаються. Вручення індивідуальних конвертів забезпечує заклад освіти;</a:t>
            </a:r>
            <a:endParaRPr lang="uk-UA" altLang="ru-RU" sz="1000" dirty="0" smtClean="0">
              <a:latin typeface="Times New Roman" panose="02020603050405020304" pitchFamily="18" charset="0"/>
            </a:endParaRPr>
          </a:p>
          <a:p>
            <a:pPr marL="271463" indent="-271463" eaLnBrk="1" hangingPunct="1"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600" dirty="0" smtClean="0">
                <a:latin typeface="Times New Roman" panose="02020603050405020304" pitchFamily="18" charset="0"/>
              </a:rPr>
              <a:t>випускникам минулих років </a:t>
            </a:r>
            <a:r>
              <a:rPr lang="uk-UA" altLang="ru-RU" sz="1600" dirty="0">
                <a:latin typeface="Times New Roman" panose="02020603050405020304" pitchFamily="18" charset="0"/>
              </a:rPr>
              <a:t>з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а </a:t>
            </a:r>
            <a:r>
              <a:rPr lang="uk-UA" altLang="ru-RU" sz="1600" dirty="0" err="1" smtClean="0">
                <a:latin typeface="Times New Roman" panose="02020603050405020304" pitchFamily="18" charset="0"/>
              </a:rPr>
              <a:t>адресою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, зазначеною в реєстраційній картці.</a:t>
            </a:r>
            <a:endParaRPr lang="ru-RU" altLang="ru-RU" sz="1600" dirty="0" smtClean="0">
              <a:latin typeface="Times New Roman" panose="02020603050405020304" pitchFamily="18" charset="0"/>
            </a:endParaRPr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6210300" y="717550"/>
            <a:ext cx="27495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1600" b="1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r>
              <a:rPr lang="uk-UA" altLang="ru-RU" sz="1700" b="1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1700" b="1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600" b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uk-UA" altLang="ru-RU" sz="1700" b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uk-UA" altLang="ru-RU" sz="1700" b="1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Сертифікат </a:t>
            </a:r>
            <a:br>
              <a:rPr lang="uk-UA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sz="1400" b="1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Реєстраційне повідомлення</a:t>
            </a:r>
            <a:br>
              <a:rPr lang="uk-UA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uk-UA" altLang="ru-RU" sz="1400" b="1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Інформаційний бюлетень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8" name="AutoShape 6"/>
          <p:cNvSpPr>
            <a:spLocks noChangeArrowheads="1"/>
          </p:cNvSpPr>
          <p:nvPr/>
        </p:nvSpPr>
        <p:spPr bwMode="auto">
          <a:xfrm>
            <a:off x="7194550" y="1830389"/>
            <a:ext cx="481013" cy="496887"/>
          </a:xfrm>
          <a:prstGeom prst="downArrow">
            <a:avLst>
              <a:gd name="adj1" fmla="val 40948"/>
              <a:gd name="adj2" fmla="val 2499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200" smtClean="0">
              <a:latin typeface="Tahoma" panose="020B0604030504040204" pitchFamily="34" charset="0"/>
            </a:endParaRPr>
          </a:p>
        </p:txBody>
      </p:sp>
      <p:sp>
        <p:nvSpPr>
          <p:cNvPr id="81931" name="Rectangle 9"/>
          <p:cNvSpPr>
            <a:spLocks noChangeArrowheads="1"/>
          </p:cNvSpPr>
          <p:nvPr/>
        </p:nvSpPr>
        <p:spPr bwMode="auto">
          <a:xfrm>
            <a:off x="4200525" y="2338388"/>
            <a:ext cx="4824413" cy="3648075"/>
          </a:xfrm>
          <a:prstGeom prst="rect">
            <a:avLst/>
          </a:prstGeom>
          <a:noFill/>
          <a:ln w="28575">
            <a:solidFill>
              <a:srgbClr val="0000FF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200">
              <a:latin typeface="Tahoma" panose="020B0604030504040204" pitchFamily="34" charset="0"/>
            </a:endParaRPr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8531225" y="2519363"/>
            <a:ext cx="288925" cy="2889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600" b="1">
                <a:latin typeface="Tahoma" panose="020B0604030504040204" pitchFamily="34" charset="0"/>
              </a:rPr>
              <a:t>3</a:t>
            </a:r>
            <a:endParaRPr lang="ru-RU" altLang="ru-RU" sz="1600" b="1">
              <a:latin typeface="Tahoma" panose="020B0604030504040204" pitchFamily="34" charset="0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5573486" y="490936"/>
            <a:ext cx="636134" cy="452437"/>
          </a:xfrm>
          <a:prstGeom prst="rightArrow">
            <a:avLst>
              <a:gd name="adj1" fmla="val 40376"/>
              <a:gd name="adj2" fmla="val 6049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200" smtClean="0">
              <a:latin typeface="Tahoma" panose="020B0604030504040204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31786" y="2477124"/>
            <a:ext cx="3595687" cy="1246188"/>
          </a:xfrm>
          <a:prstGeom prst="rect">
            <a:avLst/>
          </a:prstGeom>
          <a:gradFill rotWithShape="1">
            <a:gsLst>
              <a:gs pos="0">
                <a:srgbClr val="F8DCF1"/>
              </a:gs>
              <a:gs pos="100000">
                <a:srgbClr val="DDDDDD"/>
              </a:gs>
            </a:gsLst>
            <a:lin ang="5400000" scaled="1"/>
          </a:gradFill>
          <a:ln w="19050">
            <a:noFill/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ru-RU" sz="1500" smtClean="0">
                <a:latin typeface="Times New Roman" panose="02020603050405020304" pitchFamily="18" charset="0"/>
              </a:rPr>
              <a:t>Для кожного учасника на веб-сайті УЦОЯО створюється </a:t>
            </a:r>
            <a:r>
              <a:rPr lang="uk-UA" altLang="ru-RU" sz="1500" smtClean="0">
                <a:solidFill>
                  <a:srgbClr val="CC3300"/>
                </a:solidFill>
                <a:latin typeface="Times New Roman" panose="02020603050405020304" pitchFamily="18" charset="0"/>
              </a:rPr>
              <a:t>інформаційна сторінка</a:t>
            </a:r>
            <a:r>
              <a:rPr lang="uk-UA" altLang="ru-RU" sz="1500" smtClean="0">
                <a:latin typeface="Times New Roman" panose="02020603050405020304" pitchFamily="18" charset="0"/>
              </a:rPr>
              <a:t>, доступ до якої здійснюється за </a:t>
            </a:r>
            <a:r>
              <a:rPr lang="uk-UA" altLang="ru-RU" sz="1500" u="sng" smtClean="0">
                <a:solidFill>
                  <a:srgbClr val="000099"/>
                </a:solidFill>
                <a:latin typeface="Times New Roman" panose="02020603050405020304" pitchFamily="18" charset="0"/>
              </a:rPr>
              <a:t>номером Сертифіката</a:t>
            </a:r>
            <a:r>
              <a:rPr lang="uk-UA" altLang="ru-RU" sz="1500" smtClean="0">
                <a:latin typeface="Times New Roman" panose="02020603050405020304" pitchFamily="18" charset="0"/>
              </a:rPr>
              <a:t> та </a:t>
            </a:r>
            <a:r>
              <a:rPr lang="en-US" altLang="ru-RU" sz="1500" u="sng" smtClean="0">
                <a:solidFill>
                  <a:srgbClr val="000099"/>
                </a:solidFill>
                <a:latin typeface="Times New Roman" panose="02020603050405020304" pitchFamily="18" charset="0"/>
              </a:rPr>
              <a:t>PIN</a:t>
            </a:r>
            <a:r>
              <a:rPr lang="uk-UA" altLang="ru-RU" sz="1500" u="sng" smtClean="0">
                <a:solidFill>
                  <a:srgbClr val="000099"/>
                </a:solidFill>
                <a:latin typeface="Times New Roman" panose="02020603050405020304" pitchFamily="18" charset="0"/>
              </a:rPr>
              <a:t>-кодом</a:t>
            </a:r>
            <a:r>
              <a:rPr lang="uk-UA" altLang="ru-RU" sz="1500" smtClean="0">
                <a:latin typeface="Times New Roman" panose="02020603050405020304" pitchFamily="18" charset="0"/>
              </a:rPr>
              <a:t>, указаним у ньому.</a:t>
            </a:r>
            <a:endParaRPr lang="ru-RU" altLang="ru-RU" sz="1500" smtClean="0">
              <a:latin typeface="Times New Roman" panose="02020603050405020304" pitchFamily="18" charset="0"/>
            </a:endParaRPr>
          </a:p>
        </p:txBody>
      </p:sp>
      <p:sp>
        <p:nvSpPr>
          <p:cNvPr id="81933" name="AutoShape 18"/>
          <p:cNvSpPr>
            <a:spLocks noChangeArrowheads="1"/>
          </p:cNvSpPr>
          <p:nvPr/>
        </p:nvSpPr>
        <p:spPr bwMode="auto">
          <a:xfrm>
            <a:off x="1841499" y="3723312"/>
            <a:ext cx="576263" cy="532776"/>
          </a:xfrm>
          <a:prstGeom prst="downArrow">
            <a:avLst>
              <a:gd name="adj1" fmla="val 47111"/>
              <a:gd name="adj2" fmla="val 4581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200" smtClean="0">
              <a:latin typeface="Tahoma" panose="020B0604030504040204" pitchFamily="34" charset="0"/>
            </a:endParaRPr>
          </a:p>
        </p:txBody>
      </p:sp>
      <p:sp>
        <p:nvSpPr>
          <p:cNvPr id="81942" name="Line 15"/>
          <p:cNvSpPr>
            <a:spLocks noChangeShapeType="1"/>
          </p:cNvSpPr>
          <p:nvPr/>
        </p:nvSpPr>
        <p:spPr bwMode="auto">
          <a:xfrm>
            <a:off x="6446838" y="3327400"/>
            <a:ext cx="631825" cy="190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3" name="Line 16"/>
          <p:cNvSpPr>
            <a:spLocks noChangeShapeType="1"/>
          </p:cNvSpPr>
          <p:nvPr/>
        </p:nvSpPr>
        <p:spPr bwMode="auto">
          <a:xfrm flipV="1">
            <a:off x="7675563" y="3376613"/>
            <a:ext cx="660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4" name="Oval 10"/>
          <p:cNvSpPr>
            <a:spLocks noChangeArrowheads="1"/>
          </p:cNvSpPr>
          <p:nvPr/>
        </p:nvSpPr>
        <p:spPr bwMode="auto">
          <a:xfrm>
            <a:off x="5170488" y="2908300"/>
            <a:ext cx="287337" cy="2873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600" b="1">
                <a:latin typeface="Tahoma" panose="020B0604030504040204" pitchFamily="34" charset="0"/>
              </a:rPr>
              <a:t>1</a:t>
            </a:r>
            <a:endParaRPr lang="ru-RU" altLang="ru-RU" sz="1600" b="1">
              <a:latin typeface="Tahoma" panose="020B0604030504040204" pitchFamily="34" charset="0"/>
            </a:endParaRPr>
          </a:p>
        </p:txBody>
      </p:sp>
      <p:cxnSp>
        <p:nvCxnSpPr>
          <p:cNvPr id="3" name="Прямая со стрелкой 2"/>
          <p:cNvCxnSpPr>
            <a:stCxn id="81942" idx="0"/>
          </p:cNvCxnSpPr>
          <p:nvPr/>
        </p:nvCxnSpPr>
        <p:spPr>
          <a:xfrm flipH="1">
            <a:off x="2368550" y="3327400"/>
            <a:ext cx="4078288" cy="22907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1943" idx="0"/>
          </p:cNvCxnSpPr>
          <p:nvPr/>
        </p:nvCxnSpPr>
        <p:spPr>
          <a:xfrm flipH="1">
            <a:off x="2544763" y="3376613"/>
            <a:ext cx="5130800" cy="252888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9" name="TextBox 4"/>
          <p:cNvSpPr txBox="1">
            <a:spLocks noChangeArrowheads="1"/>
          </p:cNvSpPr>
          <p:nvPr/>
        </p:nvSpPr>
        <p:spPr bwMode="auto">
          <a:xfrm>
            <a:off x="4565650" y="6172200"/>
            <a:ext cx="3833813" cy="585788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на інформаційних сторінках </a:t>
            </a:r>
            <a:br>
              <a:rPr lang="uk-UA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запрошень-перепусток до </a:t>
            </a:r>
            <a:r>
              <a:rPr lang="uk-UA" alt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30.04.2019 </a:t>
            </a:r>
            <a:endParaRPr lang="ru-RU" altLang="ru-RU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895600" y="6303963"/>
            <a:ext cx="1670050" cy="1603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1277938"/>
            <a:ext cx="7731125" cy="54705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TextBox 4"/>
          <p:cNvSpPr txBox="1">
            <a:spLocks noChangeArrowheads="1"/>
          </p:cNvSpPr>
          <p:nvPr/>
        </p:nvSpPr>
        <p:spPr bwMode="auto">
          <a:xfrm>
            <a:off x="914400" y="204788"/>
            <a:ext cx="7597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Розміщення запрошень-перепусток </a:t>
            </a:r>
          </a:p>
          <a:p>
            <a:pPr algn="ctr"/>
            <a:r>
              <a:rPr lang="uk-UA" altLang="ru-RU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uk-UA" altLang="ru-RU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30.04.2019)</a:t>
            </a:r>
            <a:endParaRPr lang="ru-RU" altLang="ru-RU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25738" y="3462338"/>
            <a:ext cx="1584325" cy="782637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8163"/>
            <a:ext cx="9144000" cy="93662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5782" tIns="47891" rIns="95782" bIns="47891"/>
          <a:lstStyle/>
          <a:p>
            <a:pPr marL="0" indent="-230188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600" dirty="0" smtClean="0">
                <a:latin typeface="Times New Roman" panose="02020603050405020304" pitchFamily="18" charset="0"/>
              </a:rPr>
              <a:t>Учасник ЗНО може </a:t>
            </a:r>
            <a:r>
              <a:rPr lang="uk-UA" altLang="ru-RU" sz="1600" dirty="0" err="1" smtClean="0">
                <a:solidFill>
                  <a:srgbClr val="C4269B"/>
                </a:solidFill>
                <a:latin typeface="Times New Roman" panose="02020603050405020304" pitchFamily="18" charset="0"/>
              </a:rPr>
              <a:t>внести</a:t>
            </a:r>
            <a:r>
              <a:rPr lang="uk-UA" altLang="ru-RU" sz="1600" dirty="0" smtClean="0">
                <a:solidFill>
                  <a:srgbClr val="C4269B"/>
                </a:solidFill>
                <a:latin typeface="Times New Roman" panose="02020603050405020304" pitchFamily="18" charset="0"/>
              </a:rPr>
              <a:t> зміни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 до реєстраційних даних </a:t>
            </a:r>
            <a:r>
              <a:rPr lang="uk-UA" altLang="ru-RU" sz="1600" dirty="0" smtClean="0">
                <a:solidFill>
                  <a:srgbClr val="C4269B"/>
                </a:solidFill>
                <a:latin typeface="Times New Roman" panose="02020603050405020304" pitchFamily="18" charset="0"/>
              </a:rPr>
              <a:t>шляхом перереєстрації</a:t>
            </a:r>
            <a:r>
              <a:rPr lang="uk-UA" altLang="ru-RU" sz="1600" dirty="0" smtClean="0">
                <a:solidFill>
                  <a:srgbClr val="C4269B"/>
                </a:solidFill>
                <a:latin typeface="Arial" panose="020B0604020202020204" pitchFamily="34" charset="0"/>
              </a:rPr>
              <a:t>.</a:t>
            </a:r>
          </a:p>
          <a:p>
            <a:pPr marL="0" indent="-230188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600" dirty="0" smtClean="0">
                <a:latin typeface="Times New Roman" panose="02020603050405020304" pitchFamily="18" charset="0"/>
              </a:rPr>
              <a:t>Для перереєстрації учаснику ЗНО необхідно </a:t>
            </a:r>
            <a:r>
              <a:rPr lang="uk-UA" altLang="ru-RU" sz="1600" dirty="0" err="1" smtClean="0">
                <a:latin typeface="Times New Roman" panose="02020603050405020304" pitchFamily="18" charset="0"/>
              </a:rPr>
              <a:t>внести</a:t>
            </a:r>
            <a:r>
              <a:rPr lang="uk-UA" altLang="ru-RU" sz="1600" dirty="0" smtClean="0">
                <a:latin typeface="Times New Roman" panose="02020603050405020304" pitchFamily="18" charset="0"/>
              </a:rPr>
              <a:t> зміни до реєстраційних даних за допомогою спеціального сервісу, розміщеного на веб-сайті Українського ЦОЯО.</a:t>
            </a:r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711200" y="1588"/>
            <a:ext cx="81375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Унесення змін до реєстраційних даних</a:t>
            </a:r>
            <a:endParaRPr lang="ru-RU" altLang="ru-RU" sz="2000" b="1" dirty="0" smtClean="0">
              <a:solidFill>
                <a:srgbClr val="2C1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99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1390650"/>
            <a:ext cx="4632325" cy="293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3586163" y="3363913"/>
            <a:ext cx="1100137" cy="95885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2063" y="4322763"/>
            <a:ext cx="3902075" cy="24034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50" y="4583113"/>
            <a:ext cx="3300413" cy="2143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5000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36850" cy="21685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1" name="AutoShape 6"/>
          <p:cNvSpPr>
            <a:spLocks noChangeArrowheads="1"/>
          </p:cNvSpPr>
          <p:nvPr/>
        </p:nvSpPr>
        <p:spPr bwMode="auto">
          <a:xfrm rot="5400000">
            <a:off x="4214019" y="5128419"/>
            <a:ext cx="407988" cy="1308100"/>
          </a:xfrm>
          <a:prstGeom prst="downArrow">
            <a:avLst>
              <a:gd name="adj1" fmla="val 50000"/>
              <a:gd name="adj2" fmla="val 7417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200">
              <a:latin typeface="Tahoma" panose="020B0604030504040204" pitchFamily="34" charset="0"/>
            </a:endParaRPr>
          </a:p>
        </p:txBody>
      </p:sp>
      <p:sp>
        <p:nvSpPr>
          <p:cNvPr id="85002" name="AutoShape 6"/>
          <p:cNvSpPr>
            <a:spLocks noChangeArrowheads="1"/>
          </p:cNvSpPr>
          <p:nvPr/>
        </p:nvSpPr>
        <p:spPr bwMode="auto">
          <a:xfrm rot="-3163893">
            <a:off x="4781550" y="3927475"/>
            <a:ext cx="385763" cy="887413"/>
          </a:xfrm>
          <a:prstGeom prst="downArrow">
            <a:avLst>
              <a:gd name="adj1" fmla="val 50000"/>
              <a:gd name="adj2" fmla="val 74359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200">
              <a:latin typeface="Tahoma" panose="020B060403050404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250113" y="1806575"/>
            <a:ext cx="423862" cy="174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66088" y="1806575"/>
            <a:ext cx="522287" cy="174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>
            <a:stCxn id="2" idx="4"/>
          </p:cNvCxnSpPr>
          <p:nvPr/>
        </p:nvCxnSpPr>
        <p:spPr>
          <a:xfrm flipH="1">
            <a:off x="6477000" y="1981200"/>
            <a:ext cx="985838" cy="3635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934200" y="1981200"/>
            <a:ext cx="1360488" cy="3886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2713" y="1206500"/>
            <a:ext cx="8558212" cy="1971675"/>
          </a:xfrm>
        </p:spPr>
        <p:txBody>
          <a:bodyPr lIns="95782" tIns="47891" rIns="95782" bIns="47891"/>
          <a:lstStyle/>
          <a:p>
            <a:pPr marL="230188" indent="-230188" eaLnBrk="1" hangingPunct="1">
              <a:lnSpc>
                <a:spcPct val="120000"/>
              </a:lnSpc>
              <a:buFont typeface="Wingdings 2" panose="05020102010507070707" pitchFamily="18" charset="2"/>
              <a:buNone/>
              <a:defRPr/>
            </a:pPr>
            <a:r>
              <a:rPr lang="uk-UA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здійснення перереєстрації учасник ЗНО має: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зазначити необхідні зміни в реєстраційній картці</a:t>
            </a:r>
            <a:r>
              <a:rPr lang="uk-UA" altLang="ru-RU" sz="1500" dirty="0" smtClean="0">
                <a:latin typeface="Times New Roman" panose="02020603050405020304" pitchFamily="18" charset="0"/>
              </a:rPr>
              <a:t>, розміщеній на інформаційній сторінці, що створена на сайті УЦОЯО;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повторно роздрукувати </a:t>
            </a:r>
            <a:r>
              <a:rPr lang="uk-UA" altLang="ru-RU" sz="1500" dirty="0">
                <a:latin typeface="Times New Roman" panose="02020603050405020304" pitchFamily="18" charset="0"/>
              </a:rPr>
              <a:t>реєстраційну картку </a:t>
            </a:r>
            <a:r>
              <a:rPr lang="uk-UA" altLang="ru-RU" sz="1600" dirty="0">
                <a:latin typeface="Times New Roman" panose="02020603050405020304" pitchFamily="18" charset="0"/>
              </a:rPr>
              <a:t>та </a:t>
            </a:r>
            <a:r>
              <a:rPr lang="uk-UA" altLang="ru-RU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оформити</a:t>
            </a:r>
            <a:r>
              <a:rPr lang="uk-UA" alt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500" dirty="0">
                <a:latin typeface="Times New Roman" panose="02020603050405020304" pitchFamily="18" charset="0"/>
              </a:rPr>
              <a:t>згідно з вимогами;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передати</a:t>
            </a:r>
            <a:r>
              <a:rPr lang="uk-UA" altLang="ru-RU" sz="1500" dirty="0">
                <a:latin typeface="Times New Roman" panose="02020603050405020304" pitchFamily="18" charset="0"/>
              </a:rPr>
              <a:t> відповідальному за ЗНО в навчальному закладі комплект документів: </a:t>
            </a:r>
            <a:r>
              <a:rPr lang="uk-UA" altLang="ru-RU" sz="1500" i="1" dirty="0">
                <a:latin typeface="Times New Roman" panose="02020603050405020304" pitchFamily="18" charset="0"/>
              </a:rPr>
              <a:t>оформлену реєстраційну картку, копію паспорта (документа, що посвідчує особу) та</a:t>
            </a:r>
            <a:r>
              <a:rPr lang="uk-UA" altLang="ru-RU" sz="1500" b="1" i="1" dirty="0">
                <a:latin typeface="Times New Roman" panose="02020603050405020304" pitchFamily="18" charset="0"/>
              </a:rPr>
              <a:t> </a:t>
            </a:r>
            <a:r>
              <a:rPr lang="uk-UA" altLang="ru-RU" sz="1500" i="1" u="sng" dirty="0">
                <a:latin typeface="Times New Roman" panose="02020603050405020304" pitchFamily="18" charset="0"/>
              </a:rPr>
              <a:t>раніше надісланий</a:t>
            </a:r>
            <a:r>
              <a:rPr lang="uk-UA" altLang="ru-RU" sz="1500" b="1" i="1" u="sng" dirty="0">
                <a:latin typeface="Times New Roman" panose="02020603050405020304" pitchFamily="18" charset="0"/>
              </a:rPr>
              <a:t> </a:t>
            </a:r>
            <a:r>
              <a:rPr lang="uk-UA" altLang="ru-RU" sz="1500" b="1" i="1" dirty="0">
                <a:latin typeface="Times New Roman" panose="02020603050405020304" pitchFamily="18" charset="0"/>
              </a:rPr>
              <a:t>Сертифікат </a:t>
            </a:r>
            <a:r>
              <a:rPr lang="uk-UA" altLang="ru-RU" sz="1500" i="1" dirty="0">
                <a:latin typeface="Times New Roman" panose="02020603050405020304" pitchFamily="18" charset="0"/>
              </a:rPr>
              <a:t>ЗНО-2019, що анулюється</a:t>
            </a:r>
            <a:r>
              <a:rPr lang="uk-UA" altLang="ru-RU" sz="1500" b="1" i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endParaRPr lang="uk-UA" alt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1400175" y="163513"/>
            <a:ext cx="6524625" cy="879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uk-UA" sz="2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Унесення змін до реєстраційних даних</a:t>
            </a:r>
          </a:p>
          <a:p>
            <a:pPr algn="ctr">
              <a:defRPr/>
            </a:pPr>
            <a:r>
              <a:rPr lang="uk-UA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25 березня 2019 р.</a:t>
            </a:r>
            <a:r>
              <a:rPr lang="uk-UA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3852863"/>
            <a:ext cx="2838450" cy="21018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438" y="3113088"/>
            <a:ext cx="2371725" cy="349091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363" y="4114800"/>
            <a:ext cx="2214562" cy="15986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0303DF"/>
            </a:solidFill>
          </a:ln>
        </p:spPr>
      </p:pic>
      <p:pic>
        <p:nvPicPr>
          <p:cNvPr id="87047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4414838"/>
            <a:ext cx="1441450" cy="928687"/>
          </a:xfrm>
          <a:prstGeom prst="rect">
            <a:avLst/>
          </a:prstGeom>
          <a:noFill/>
          <a:ln w="19050">
            <a:solidFill>
              <a:srgbClr val="0303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6462713" y="4652963"/>
            <a:ext cx="1239837" cy="522287"/>
          </a:xfrm>
          <a:prstGeom prst="leftRightArrow">
            <a:avLst>
              <a:gd name="adj1" fmla="val 48252"/>
              <a:gd name="adj2" fmla="val 43479"/>
            </a:avLst>
          </a:prstGeom>
          <a:solidFill>
            <a:srgbClr val="FFB7FF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303DF"/>
                </a:solidFill>
                <a:latin typeface="Bookman Old Style" panose="02050604050505020204" pitchFamily="18" charset="0"/>
              </a:rPr>
              <a:t>або</a:t>
            </a:r>
            <a:endParaRPr lang="ru-RU" b="1" i="1" dirty="0">
              <a:solidFill>
                <a:srgbClr val="0303D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/>
          </p:cNvSpPr>
          <p:nvPr>
            <p:ph type="title"/>
          </p:nvPr>
        </p:nvSpPr>
        <p:spPr>
          <a:xfrm>
            <a:off x="3598863" y="153988"/>
            <a:ext cx="5545137" cy="574675"/>
          </a:xfrm>
        </p:spPr>
        <p:txBody>
          <a:bodyPr/>
          <a:lstStyle/>
          <a:p>
            <a:pPr algn="ctr">
              <a:defRPr/>
            </a:pP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У день проходження ЗНО</a:t>
            </a:r>
            <a:endParaRPr lang="ru-RU" altLang="ru-RU" sz="28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106363" y="896938"/>
            <a:ext cx="9551987" cy="2093912"/>
          </a:xfrm>
        </p:spPr>
        <p:txBody>
          <a:bodyPr/>
          <a:lstStyle/>
          <a:p>
            <a:pPr marL="174625" indent="27305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tabLst>
                <a:tab pos="519113" algn="l"/>
              </a:tabLst>
              <a:defRPr/>
            </a:pPr>
            <a:r>
              <a:rPr lang="uk-UA" alt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НЕ ЗАПІЗНЮВАТИСЯ</a:t>
            </a:r>
            <a:r>
              <a:rPr lang="uk-UA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uk-UA" altLang="ru-RU" sz="1800" i="1" dirty="0" smtClean="0">
              <a:latin typeface="Times New Roman" panose="02020603050405020304" pitchFamily="18" charset="0"/>
            </a:endParaRPr>
          </a:p>
          <a:p>
            <a:pPr marL="176213" indent="269875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tabLst>
                <a:tab pos="519113" algn="l"/>
              </a:tabLst>
              <a:defRPr/>
            </a:pPr>
            <a:r>
              <a:rPr lang="uk-UA" altLang="ru-RU" sz="14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latin typeface="Bookman Old Style" panose="02050604050505020204" pitchFamily="18" charset="0"/>
              </a:rPr>
              <a:t>Кожен учасник на вході до пункту ЗНО повинен </a:t>
            </a:r>
            <a:br>
              <a:rPr lang="uk-UA" altLang="ru-RU" sz="1800" dirty="0" smtClean="0">
                <a:latin typeface="Bookman Old Style" panose="02050604050505020204" pitchFamily="18" charset="0"/>
              </a:rPr>
            </a:br>
            <a:r>
              <a:rPr lang="uk-UA" altLang="ru-RU" sz="1800" dirty="0" smtClean="0">
                <a:latin typeface="Bookman Old Style" panose="02050604050505020204" pitchFamily="18" charset="0"/>
              </a:rPr>
              <a:t>    </a:t>
            </a:r>
            <a:r>
              <a:rPr lang="uk-UA" altLang="ru-RU" sz="17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пред’явити такі документи</a:t>
            </a:r>
            <a:r>
              <a:rPr lang="uk-UA" altLang="ru-RU" sz="1700" dirty="0" smtClean="0">
                <a:latin typeface="Bookman Old Style" panose="02050604050505020204" pitchFamily="18" charset="0"/>
              </a:rPr>
              <a:t>:</a:t>
            </a:r>
            <a:endParaRPr lang="uk-UA" altLang="ru-RU" sz="1700" u="sng" dirty="0" smtClean="0">
              <a:latin typeface="Bookman Old Style" panose="02050604050505020204" pitchFamily="18" charset="0"/>
            </a:endParaRPr>
          </a:p>
          <a:p>
            <a:pPr marL="631825" lvl="1" indent="-273050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sz="18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uk-UA" altLang="ru-RU" sz="1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 (</a:t>
            </a:r>
            <a:r>
              <a:rPr lang="uk-UA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uk-UA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altLang="ru-RU" sz="1800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1825" lvl="1" indent="-273050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sz="18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uk-UA" altLang="ru-RU" sz="1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altLang="ru-RU" sz="1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 документ,</a:t>
            </a:r>
            <a:r>
              <a:rPr lang="uk-UA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серія та номер якого зазначені в Сертифікаті</a:t>
            </a:r>
            <a:r>
              <a:rPr lang="uk-UA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uk-UA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631825" lvl="1" indent="-273050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sz="18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Запрошення-перепустку</a:t>
            </a:r>
            <a:r>
              <a:rPr lang="uk-UA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участі в ЗНО.</a:t>
            </a:r>
            <a:endParaRPr lang="ru-RU" alt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0580" name="Group 4"/>
          <p:cNvGraphicFramePr>
            <a:graphicFrameLocks noGrp="1"/>
          </p:cNvGraphicFramePr>
          <p:nvPr>
            <p:ph sz="half" idx="2"/>
          </p:nvPr>
        </p:nvGraphicFramePr>
        <p:xfrm>
          <a:off x="4800600" y="3325813"/>
          <a:ext cx="3348038" cy="3544887"/>
        </p:xfrm>
        <a:graphic>
          <a:graphicData uri="http://schemas.openxmlformats.org/drawingml/2006/table">
            <a:tbl>
              <a:tblPr/>
              <a:tblGrid>
                <a:gridCol w="334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ЗАПРОШЕННЯ-ПЕРЕПУСТКА № _________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участі в зовнішньому незалежному оцінюванні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(Прізвище, ім</a:t>
                      </a: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я, по батькові абітурієнта) 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21" marR="9142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  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21" marR="9142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21" marR="9142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21" marR="9142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21" marR="9142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21" marR="9142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9108" name="Picture 9"/>
          <p:cNvPicPr>
            <a:picLocks noChangeAspect="1" noChangeArrowheads="1"/>
          </p:cNvPicPr>
          <p:nvPr/>
        </p:nvPicPr>
        <p:blipFill>
          <a:blip r:embed="rId2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838325" cy="236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9" name="Picture 22" descr="SDC136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3641725"/>
            <a:ext cx="3168650" cy="28717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10" name="AutoShape 23"/>
          <p:cNvSpPr>
            <a:spLocks noChangeArrowheads="1"/>
          </p:cNvSpPr>
          <p:nvPr/>
        </p:nvSpPr>
        <p:spPr bwMode="auto">
          <a:xfrm>
            <a:off x="3303588" y="4391025"/>
            <a:ext cx="792162" cy="576263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89111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4843463"/>
            <a:ext cx="2432050" cy="1784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4797425"/>
            <a:ext cx="6000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5040313" cy="482441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uk-UA" altLang="ru-RU" sz="2000" smtClean="0">
                <a:latin typeface="Times New Roman" panose="02020603050405020304" pitchFamily="18" charset="0"/>
              </a:rPr>
              <a:t>Учасник ЗНО повинен </a:t>
            </a:r>
            <a:r>
              <a:rPr lang="uk-UA" altLang="ru-RU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залишити речі, що не передбачені процедурою зовнішнього оцінювання</a:t>
            </a:r>
            <a:r>
              <a:rPr lang="uk-UA" altLang="ru-RU" sz="2000" smtClean="0">
                <a:latin typeface="Times New Roman" panose="02020603050405020304" pitchFamily="18" charset="0"/>
              </a:rPr>
              <a:t> (верхній одяг, парасольки, сумки, книжки, калькулятори, вимкнуті мобільні телефони, інші електронні прилади), </a:t>
            </a:r>
            <a:r>
              <a:rPr lang="uk-UA" altLang="ru-RU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у спеціально відведеному місці</a:t>
            </a:r>
            <a:r>
              <a:rPr lang="uk-UA" altLang="ru-RU" sz="2000" smtClean="0">
                <a:latin typeface="Times New Roman" panose="02020603050405020304" pitchFamily="18" charset="0"/>
              </a:rPr>
              <a:t>. </a:t>
            </a:r>
            <a:br>
              <a:rPr lang="uk-UA" altLang="ru-RU" sz="2000" smtClean="0">
                <a:latin typeface="Times New Roman" panose="02020603050405020304" pitchFamily="18" charset="0"/>
              </a:rPr>
            </a:br>
            <a:endParaRPr lang="uk-UA" altLang="ru-RU" sz="2000" smtClean="0"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uk-UA" altLang="ru-RU" sz="2000" smtClean="0"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uk-UA" altLang="ru-RU" sz="2000" smtClean="0">
              <a:latin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uk-UA" altLang="ru-RU" sz="2000" smtClean="0">
                <a:latin typeface="Times New Roman" panose="02020603050405020304" pitchFamily="18" charset="0"/>
              </a:rPr>
              <a:t>Учаснику ЗНО </a:t>
            </a:r>
            <a:r>
              <a:rPr lang="uk-UA" altLang="ru-RU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необхідно взяти</a:t>
            </a:r>
            <a:r>
              <a:rPr lang="uk-UA" altLang="ru-RU" sz="2000" smtClean="0">
                <a:latin typeface="Times New Roman" panose="02020603050405020304" pitchFamily="18" charset="0"/>
              </a:rPr>
              <a:t> із собою за робоче місце </a:t>
            </a:r>
            <a:r>
              <a:rPr lang="uk-UA" altLang="ru-RU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документи та дві-три ручки</a:t>
            </a:r>
            <a:r>
              <a:rPr lang="uk-UA" altLang="ru-RU" sz="2000" smtClean="0">
                <a:latin typeface="Times New Roman" panose="02020603050405020304" pitchFamily="18" charset="0"/>
              </a:rPr>
              <a:t> </a:t>
            </a:r>
            <a:r>
              <a:rPr lang="uk-UA" altLang="ru-RU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з чорнилом чорного кольору</a:t>
            </a:r>
            <a:r>
              <a:rPr lang="uk-UA" altLang="ru-RU" sz="2000" smtClean="0">
                <a:latin typeface="Times New Roman" panose="02020603050405020304" pitchFamily="18" charset="0"/>
              </a:rPr>
              <a:t>, а також за бажанням маленьку прозору пляшечку з питною водою.</a:t>
            </a:r>
            <a:endParaRPr lang="ru-RU" altLang="ru-RU" sz="2000" smtClean="0">
              <a:latin typeface="Times New Roman" panose="02020603050405020304" pitchFamily="18" charset="0"/>
            </a:endParaRPr>
          </a:p>
        </p:txBody>
      </p:sp>
      <p:sp>
        <p:nvSpPr>
          <p:cNvPr id="90116" name="Rectangle 4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420688"/>
          </a:xfrm>
          <a:noFill/>
        </p:spPr>
        <p:txBody>
          <a:bodyPr/>
          <a:lstStyle/>
          <a:p>
            <a:pPr algn="ctr"/>
            <a:r>
              <a:rPr lang="uk-UA" altLang="ru-RU" sz="2800" i="1" smtClean="0">
                <a:solidFill>
                  <a:srgbClr val="0033CC"/>
                </a:solidFill>
                <a:latin typeface="Bookman Old Style" panose="02050604050505020204" pitchFamily="18" charset="0"/>
              </a:rPr>
              <a:t>В аудиторії тестування</a:t>
            </a:r>
            <a:endParaRPr lang="ru-RU" altLang="ru-RU" sz="2800" i="1" smtClean="0">
              <a:solidFill>
                <a:srgbClr val="0033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0117" name="Picture 5" descr="SDC136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9162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SDC136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997200"/>
            <a:ext cx="2232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images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013325"/>
            <a:ext cx="2308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AutoShape 8" descr="ANd9GcRPkflbhXzV1EGWKeatbNlphdokoDx4B5cjFs6p6qf8iL4mgxBm1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4738688" y="1433513"/>
            <a:ext cx="4343400" cy="4800600"/>
            <a:chOff x="4041" y="774"/>
            <a:chExt cx="6840" cy="7560"/>
          </a:xfrm>
        </p:grpSpPr>
        <p:pic>
          <p:nvPicPr>
            <p:cNvPr id="9114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" y="774"/>
              <a:ext cx="6840" cy="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147" name="Group 4"/>
            <p:cNvGrpSpPr>
              <a:grpSpLocks/>
            </p:cNvGrpSpPr>
            <p:nvPr/>
          </p:nvGrpSpPr>
          <p:grpSpPr bwMode="auto">
            <a:xfrm>
              <a:off x="4401" y="1134"/>
              <a:ext cx="5940" cy="6840"/>
              <a:chOff x="4401" y="1134"/>
              <a:chExt cx="6845" cy="7290"/>
            </a:xfrm>
          </p:grpSpPr>
          <p:pic>
            <p:nvPicPr>
              <p:cNvPr id="91148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1" y="1134"/>
                <a:ext cx="4659" cy="1437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49" name="Picture 6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4229">
                <a:off x="4581" y="2574"/>
                <a:ext cx="6665" cy="4114"/>
              </a:xfrm>
              <a:prstGeom prst="rect">
                <a:avLst/>
              </a:prstGeom>
              <a:noFill/>
              <a:ln w="19050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0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" y="4734"/>
                <a:ext cx="6840" cy="3690"/>
              </a:xfrm>
              <a:prstGeom prst="rect">
                <a:avLst/>
              </a:prstGeom>
              <a:noFill/>
              <a:ln w="19050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1" name="Picture 8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9872">
                <a:off x="4860" y="2415"/>
                <a:ext cx="1764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1139" name="Rectangle 2"/>
          <p:cNvSpPr>
            <a:spLocks noGrp="1"/>
          </p:cNvSpPr>
          <p:nvPr>
            <p:ph type="title"/>
          </p:nvPr>
        </p:nvSpPr>
        <p:spPr>
          <a:xfrm>
            <a:off x="944563" y="368300"/>
            <a:ext cx="5832475" cy="420688"/>
          </a:xfrm>
        </p:spPr>
        <p:txBody>
          <a:bodyPr/>
          <a:lstStyle/>
          <a:p>
            <a:pPr algn="ctr"/>
            <a:r>
              <a:rPr lang="uk-UA" altLang="ru-RU" sz="2800" i="1" smtClean="0">
                <a:solidFill>
                  <a:srgbClr val="0033CC"/>
                </a:solidFill>
                <a:latin typeface="Bookman Old Style" panose="02050604050505020204" pitchFamily="18" charset="0"/>
              </a:rPr>
              <a:t>В аудиторії тестування</a:t>
            </a:r>
            <a:endParaRPr lang="ru-RU" altLang="ru-RU" sz="2800" i="1" smtClean="0">
              <a:solidFill>
                <a:srgbClr val="0033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1140" name="Rectangle 3"/>
          <p:cNvSpPr>
            <a:spLocks noGrp="1"/>
          </p:cNvSpPr>
          <p:nvPr>
            <p:ph type="body" idx="1"/>
          </p:nvPr>
        </p:nvSpPr>
        <p:spPr>
          <a:xfrm>
            <a:off x="160338" y="1341438"/>
            <a:ext cx="4498975" cy="43195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  <a:buClr>
                <a:srgbClr val="261ABC"/>
              </a:buClr>
              <a:buFont typeface="Wingdings" panose="05000000000000000000" pitchFamily="2" charset="2"/>
              <a:buChar char="Ø"/>
            </a:pPr>
            <a:r>
              <a:rPr lang="uk-UA" altLang="ru-RU" sz="1800" smtClean="0">
                <a:latin typeface="Times New Roman" panose="02020603050405020304" pitchFamily="18" charset="0"/>
              </a:rPr>
              <a:t>Переконайтеся, що прізвище, ім’я, по батькові, указані в індивідуальній паперовій наліпці, наклеєній на робочому столі, є ідентичними з Вашими особистими даними.</a:t>
            </a:r>
            <a:br>
              <a:rPr lang="uk-UA" altLang="ru-RU" sz="1800" smtClean="0">
                <a:latin typeface="Times New Roman" panose="02020603050405020304" pitchFamily="18" charset="0"/>
              </a:rPr>
            </a:br>
            <a:endParaRPr lang="uk-UA" altLang="ru-RU" sz="100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261ABC"/>
              </a:buClr>
              <a:buFont typeface="Wingdings" panose="05000000000000000000" pitchFamily="2" charset="2"/>
              <a:buChar char="Ø"/>
            </a:pPr>
            <a:r>
              <a:rPr lang="uk-UA" altLang="ru-RU" sz="1800" smtClean="0">
                <a:solidFill>
                  <a:srgbClr val="0033CC"/>
                </a:solidFill>
                <a:latin typeface="Times New Roman" panose="02020603050405020304" pitchFamily="18" charset="0"/>
              </a:rPr>
              <a:t>Номер</a:t>
            </a:r>
            <a:r>
              <a:rPr lang="uk-UA" altLang="ru-RU" sz="1800" smtClean="0">
                <a:latin typeface="Times New Roman" panose="02020603050405020304" pitchFamily="18" charset="0"/>
              </a:rPr>
              <a:t> Вашого </a:t>
            </a:r>
            <a:r>
              <a:rPr lang="uk-UA" altLang="ru-RU" sz="1800" smtClean="0">
                <a:solidFill>
                  <a:srgbClr val="0033CC"/>
                </a:solidFill>
                <a:latin typeface="Times New Roman" panose="02020603050405020304" pitchFamily="18" charset="0"/>
              </a:rPr>
              <a:t>робочого місця</a:t>
            </a:r>
            <a:r>
              <a:rPr lang="uk-UA" altLang="ru-RU" sz="1800" smtClean="0">
                <a:latin typeface="Times New Roman" panose="02020603050405020304" pitchFamily="18" charset="0"/>
              </a:rPr>
              <a:t>, </a:t>
            </a:r>
            <a:r>
              <a:rPr lang="uk-UA" altLang="ru-RU" sz="1800" smtClean="0">
                <a:solidFill>
                  <a:srgbClr val="0033CC"/>
                </a:solidFill>
                <a:latin typeface="Times New Roman" panose="02020603050405020304" pitchFamily="18" charset="0"/>
              </a:rPr>
              <a:t>сертифікаційної роботи</a:t>
            </a:r>
            <a:r>
              <a:rPr lang="uk-UA" altLang="ru-RU" sz="1800" smtClean="0">
                <a:latin typeface="Times New Roman" panose="02020603050405020304" pitchFamily="18" charset="0"/>
              </a:rPr>
              <a:t> та наліпки зі </a:t>
            </a:r>
            <a:r>
              <a:rPr lang="uk-UA" altLang="ru-RU" sz="1800" smtClean="0">
                <a:solidFill>
                  <a:srgbClr val="0033CC"/>
                </a:solidFill>
                <a:latin typeface="Times New Roman" panose="02020603050405020304" pitchFamily="18" charset="0"/>
              </a:rPr>
              <a:t>штрих-кодом</a:t>
            </a:r>
            <a:r>
              <a:rPr lang="uk-UA" altLang="ru-RU" sz="1800" smtClean="0">
                <a:latin typeface="Times New Roman" panose="02020603050405020304" pitchFamily="18" charset="0"/>
              </a:rPr>
              <a:t> на бланку повинні бути однаковими.</a:t>
            </a:r>
            <a:br>
              <a:rPr lang="uk-UA" altLang="ru-RU" sz="1800" smtClean="0">
                <a:latin typeface="Times New Roman" panose="02020603050405020304" pitchFamily="18" charset="0"/>
              </a:rPr>
            </a:br>
            <a:endParaRPr lang="uk-UA" altLang="ru-RU" sz="100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261ABC"/>
              </a:buClr>
              <a:buFont typeface="Wingdings" panose="05000000000000000000" pitchFamily="2" charset="2"/>
              <a:buChar char="Ø"/>
            </a:pPr>
            <a:r>
              <a:rPr lang="uk-UA" altLang="ru-RU" sz="1800" smtClean="0">
                <a:latin typeface="Times New Roman" panose="02020603050405020304" pitchFamily="18" charset="0"/>
              </a:rPr>
              <a:t>Будьте уважними, позначаючи </a:t>
            </a:r>
            <a:r>
              <a:rPr lang="uk-UA" altLang="ru-RU" sz="1800" smtClean="0">
                <a:solidFill>
                  <a:srgbClr val="0033CC"/>
                </a:solidFill>
                <a:latin typeface="Times New Roman" panose="02020603050405020304" pitchFamily="18" charset="0"/>
              </a:rPr>
              <a:t>номер сертифікаційної роботи.</a:t>
            </a:r>
            <a:endParaRPr lang="ru-RU" altLang="ru-RU" sz="1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1" name="Oval 16"/>
          <p:cNvSpPr>
            <a:spLocks noChangeArrowheads="1"/>
          </p:cNvSpPr>
          <p:nvPr/>
        </p:nvSpPr>
        <p:spPr bwMode="auto">
          <a:xfrm>
            <a:off x="8099425" y="3132138"/>
            <a:ext cx="433388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91142" name="Oval 17"/>
          <p:cNvSpPr>
            <a:spLocks noChangeArrowheads="1"/>
          </p:cNvSpPr>
          <p:nvPr/>
        </p:nvSpPr>
        <p:spPr bwMode="auto">
          <a:xfrm>
            <a:off x="7958138" y="3879850"/>
            <a:ext cx="795337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91143" name="Line 18"/>
          <p:cNvSpPr>
            <a:spLocks noChangeShapeType="1"/>
          </p:cNvSpPr>
          <p:nvPr/>
        </p:nvSpPr>
        <p:spPr bwMode="auto">
          <a:xfrm>
            <a:off x="8329613" y="3436938"/>
            <a:ext cx="0" cy="4429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Oval 17"/>
          <p:cNvSpPr>
            <a:spLocks noChangeArrowheads="1"/>
          </p:cNvSpPr>
          <p:nvPr/>
        </p:nvSpPr>
        <p:spPr bwMode="auto">
          <a:xfrm rot="659113">
            <a:off x="5180013" y="2362200"/>
            <a:ext cx="1046162" cy="6111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91145" name="Oval 17"/>
          <p:cNvSpPr>
            <a:spLocks noChangeArrowheads="1"/>
          </p:cNvSpPr>
          <p:nvPr/>
        </p:nvSpPr>
        <p:spPr bwMode="auto">
          <a:xfrm>
            <a:off x="6521450" y="1646238"/>
            <a:ext cx="935038" cy="250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0" descr="шпаркал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14065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20"/>
          <p:cNvSpPr txBox="1">
            <a:spLocks noChangeArrowheads="1"/>
          </p:cNvSpPr>
          <p:nvPr/>
        </p:nvSpPr>
        <p:spPr bwMode="auto">
          <a:xfrm>
            <a:off x="265113" y="528638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000" b="1">
                <a:solidFill>
                  <a:srgbClr val="CC3300"/>
                </a:solidFill>
                <a:latin typeface="Bookman Old Style" panose="02050604050505020204" pitchFamily="18" charset="0"/>
              </a:rPr>
              <a:t>Протягом часу, відведеного на виконання сертифікаційної роботи, учасник зобов'язаний</a:t>
            </a:r>
            <a:r>
              <a:rPr lang="uk-UA" altLang="ru-RU" sz="200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  <a:endParaRPr lang="ru-RU" altLang="ru-RU" sz="200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2164" name="Text Box 21"/>
          <p:cNvSpPr txBox="1">
            <a:spLocks noChangeArrowheads="1"/>
          </p:cNvSpPr>
          <p:nvPr/>
        </p:nvSpPr>
        <p:spPr bwMode="auto">
          <a:xfrm>
            <a:off x="250825" y="1916113"/>
            <a:ext cx="6019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не мати при собі засобів зв'язку, пристроїв зчитування,</a:t>
            </a:r>
            <a:endParaRPr lang="en-US" altLang="ru-RU" sz="19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uk-UA" alt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обробки, збереження та відтворення інформації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5" name="Text Box 22"/>
          <p:cNvSpPr txBox="1">
            <a:spLocks noChangeArrowheads="1"/>
          </p:cNvSpPr>
          <p:nvPr/>
        </p:nvSpPr>
        <p:spPr bwMode="auto">
          <a:xfrm>
            <a:off x="98425" y="3340100"/>
            <a:ext cx="61722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не мати при собі друкованих та рукописних матеріалів, </a:t>
            </a:r>
            <a:endParaRPr lang="en-US" altLang="ru-RU" sz="19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uk-UA" alt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інші засоби, предмети, прилади, що не передбачені процедурою;</a:t>
            </a:r>
            <a:endParaRPr lang="ru-RU" altLang="ru-RU" sz="1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6" name="Text Box 26"/>
          <p:cNvSpPr txBox="1">
            <a:spLocks noChangeArrowheads="1"/>
          </p:cNvSpPr>
          <p:nvPr/>
        </p:nvSpPr>
        <p:spPr bwMode="auto">
          <a:xfrm>
            <a:off x="268288" y="4797425"/>
            <a:ext cx="81359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не заважати іншим учасникам ЗНО виконувати сертифікаційну роботу.</a:t>
            </a:r>
            <a:endParaRPr lang="ru-RU" altLang="ru-RU" sz="1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67" name="Picture 35" descr="imagesCATEU51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1412875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37" descr="untitled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3068638"/>
            <a:ext cx="1295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9" name="Group 40"/>
          <p:cNvGrpSpPr>
            <a:grpSpLocks/>
          </p:cNvGrpSpPr>
          <p:nvPr/>
        </p:nvGrpSpPr>
        <p:grpSpPr bwMode="auto">
          <a:xfrm>
            <a:off x="6659563" y="1341438"/>
            <a:ext cx="1752600" cy="1447800"/>
            <a:chOff x="4272" y="1488"/>
            <a:chExt cx="1104" cy="912"/>
          </a:xfrm>
        </p:grpSpPr>
        <p:sp>
          <p:nvSpPr>
            <p:cNvPr id="92174" name="Line 38"/>
            <p:cNvSpPr>
              <a:spLocks noChangeShapeType="1"/>
            </p:cNvSpPr>
            <p:nvPr/>
          </p:nvSpPr>
          <p:spPr bwMode="auto">
            <a:xfrm>
              <a:off x="4272" y="1488"/>
              <a:ext cx="1104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5" name="Line 39"/>
            <p:cNvSpPr>
              <a:spLocks noChangeShapeType="1"/>
            </p:cNvSpPr>
            <p:nvPr/>
          </p:nvSpPr>
          <p:spPr bwMode="auto">
            <a:xfrm flipH="1">
              <a:off x="4272" y="1488"/>
              <a:ext cx="1104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0" name="Group 44"/>
          <p:cNvGrpSpPr>
            <a:grpSpLocks/>
          </p:cNvGrpSpPr>
          <p:nvPr/>
        </p:nvGrpSpPr>
        <p:grpSpPr bwMode="auto">
          <a:xfrm>
            <a:off x="6516688" y="2997200"/>
            <a:ext cx="1752600" cy="1447800"/>
            <a:chOff x="4272" y="1488"/>
            <a:chExt cx="1104" cy="912"/>
          </a:xfrm>
        </p:grpSpPr>
        <p:sp>
          <p:nvSpPr>
            <p:cNvPr id="92172" name="Line 45"/>
            <p:cNvSpPr>
              <a:spLocks noChangeShapeType="1"/>
            </p:cNvSpPr>
            <p:nvPr/>
          </p:nvSpPr>
          <p:spPr bwMode="auto">
            <a:xfrm>
              <a:off x="4272" y="1488"/>
              <a:ext cx="1104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3" name="Line 46"/>
            <p:cNvSpPr>
              <a:spLocks noChangeShapeType="1"/>
            </p:cNvSpPr>
            <p:nvPr/>
          </p:nvSpPr>
          <p:spPr bwMode="auto">
            <a:xfrm flipH="1">
              <a:off x="4272" y="1488"/>
              <a:ext cx="1104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71" name="Text Box 20"/>
          <p:cNvSpPr txBox="1">
            <a:spLocks noChangeArrowheads="1"/>
          </p:cNvSpPr>
          <p:nvPr/>
        </p:nvSpPr>
        <p:spPr bwMode="auto">
          <a:xfrm>
            <a:off x="106363" y="5668963"/>
            <a:ext cx="871378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900" b="1" i="1">
                <a:solidFill>
                  <a:srgbClr val="CD2A09"/>
                </a:solidFill>
                <a:latin typeface="Times New Roman" panose="02020603050405020304" pitchFamily="18" charset="0"/>
              </a:rPr>
              <a:t>Порушники позбавляються права продовжувати роботу над тестом, а їх результати тестування анулюються</a:t>
            </a:r>
            <a:r>
              <a:rPr lang="uk-UA" altLang="ru-RU" sz="1900" b="1" i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ru-RU" altLang="ru-RU" sz="19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82550" y="53975"/>
            <a:ext cx="9018588" cy="1131888"/>
          </a:xfrm>
        </p:spPr>
        <p:txBody>
          <a:bodyPr/>
          <a:lstStyle/>
          <a:p>
            <a:pPr algn="ctr"/>
            <a:r>
              <a:rPr lang="uk-UA" altLang="uk-UA" sz="24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Контроль за наявністю в учасників </a:t>
            </a:r>
            <a:br>
              <a:rPr lang="uk-UA" altLang="uk-UA" sz="240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uk-UA" altLang="uk-UA" sz="24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заборонених технічних засобів</a:t>
            </a:r>
            <a:endParaRPr lang="ru-RU" altLang="ru-RU" sz="2400" smtClean="0"/>
          </a:p>
        </p:txBody>
      </p:sp>
      <p:sp>
        <p:nvSpPr>
          <p:cNvPr id="93187" name="Text Box 9"/>
          <p:cNvSpPr txBox="1">
            <a:spLocks noChangeArrowheads="1"/>
          </p:cNvSpPr>
          <p:nvPr/>
        </p:nvSpPr>
        <p:spPr bwMode="auto">
          <a:xfrm>
            <a:off x="82550" y="1358900"/>
            <a:ext cx="90185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>
                <a:latin typeface="Times New Roman" panose="02020603050405020304" pitchFamily="18" charset="0"/>
              </a:rPr>
              <a:t>В аудиторіях пункту ЗНО </a:t>
            </a:r>
            <a:r>
              <a:rPr lang="uk-UA" altLang="uk-UA">
                <a:solidFill>
                  <a:srgbClr val="C00000"/>
                </a:solidFill>
                <a:latin typeface="Times New Roman" panose="02020603050405020304" pitchFamily="18" charset="0"/>
              </a:rPr>
              <a:t>за допомогою металодетектора може проводитися контроль </a:t>
            </a:r>
            <a:r>
              <a:rPr lang="uk-UA" altLang="uk-UA">
                <a:latin typeface="Times New Roman" panose="02020603050405020304" pitchFamily="18" charset="0"/>
              </a:rPr>
              <a:t>за дотриманням учасниками вимоги щодо заборони мати при собі та/або на робочому місці</a:t>
            </a:r>
          </a:p>
          <a:p>
            <a:pPr eaLnBrk="1" hangingPunct="1">
              <a:lnSpc>
                <a:spcPts val="27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>
                <a:latin typeface="Times New Roman" panose="02020603050405020304" pitchFamily="18" charset="0"/>
              </a:rPr>
              <a:t> </a:t>
            </a:r>
            <a:r>
              <a:rPr lang="uk-UA" altLang="uk-UA" u="sng">
                <a:latin typeface="Times New Roman" panose="02020603050405020304" pitchFamily="18" charset="0"/>
              </a:rPr>
              <a:t>засоби зв’язку, пристрої зчитування, обробки, збереження та відтворення інформації, </a:t>
            </a:r>
          </a:p>
          <a:p>
            <a:pPr eaLnBrk="1" hangingPunct="1">
              <a:lnSpc>
                <a:spcPts val="27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>
                <a:latin typeface="Times New Roman" panose="02020603050405020304" pitchFamily="18" charset="0"/>
              </a:rPr>
              <a:t> </a:t>
            </a:r>
            <a:r>
              <a:rPr lang="uk-UA" altLang="uk-UA" u="sng">
                <a:latin typeface="Times New Roman" panose="02020603050405020304" pitchFamily="18" charset="0"/>
              </a:rPr>
              <a:t>а також окремі елементи, які можуть бути складовими технічних засобів чи пристроїв.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uk-UA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 i="1">
                <a:latin typeface="Times New Roman" panose="02020603050405020304" pitchFamily="18" charset="0"/>
              </a:rPr>
              <a:t>Такий контроль здійснюється уповноваженою особою та відповідальним за пункт проведення ЗНО із залученням працівника поліції охорони.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uk-UA" altLang="uk-UA" i="1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uk-UA" altLang="uk-UA" i="1">
                <a:latin typeface="Times New Roman" panose="02020603050405020304" pitchFamily="18" charset="0"/>
              </a:rPr>
              <a:t>(</a:t>
            </a:r>
            <a:r>
              <a:rPr lang="uk-UA" altLang="ru-RU" sz="1200" b="1">
                <a:latin typeface="Times New Roman" panose="02020603050405020304" pitchFamily="18" charset="0"/>
              </a:rPr>
              <a:t>НАКАЗ МІНІСТЕРСТВА ОСВІТИ І НАУКИ</a:t>
            </a:r>
            <a:r>
              <a:rPr lang="en-US" altLang="ru-RU" sz="1200" b="1">
                <a:latin typeface="Times New Roman" panose="02020603050405020304" pitchFamily="18" charset="0"/>
              </a:rPr>
              <a:t> </a:t>
            </a:r>
            <a:r>
              <a:rPr lang="uk-UA" altLang="ru-RU" sz="1200" b="1">
                <a:latin typeface="Times New Roman" panose="02020603050405020304" pitchFamily="18" charset="0"/>
              </a:rPr>
              <a:t>УКРАЇНИ</a:t>
            </a:r>
            <a:r>
              <a:rPr lang="en-US" altLang="ru-RU" sz="1200" b="1">
                <a:latin typeface="Times New Roman" panose="02020603050405020304" pitchFamily="18" charset="0"/>
              </a:rPr>
              <a:t> </a:t>
            </a:r>
            <a:r>
              <a:rPr lang="uk-UA" altLang="ru-RU" sz="1200" b="1">
                <a:latin typeface="Times New Roman" panose="02020603050405020304" pitchFamily="18" charset="0"/>
              </a:rPr>
              <a:t>№ 25</a:t>
            </a:r>
            <a:r>
              <a:rPr lang="en-US" altLang="ru-RU" sz="1200" b="1">
                <a:latin typeface="Times New Roman" panose="02020603050405020304" pitchFamily="18" charset="0"/>
              </a:rPr>
              <a:t> </a:t>
            </a:r>
            <a:r>
              <a:rPr lang="uk-UA" altLang="ru-RU" sz="1200" b="1">
                <a:latin typeface="Times New Roman" panose="02020603050405020304" pitchFamily="18" charset="0"/>
              </a:rPr>
              <a:t>від </a:t>
            </a:r>
            <a:r>
              <a:rPr lang="en-US" altLang="ru-RU" sz="1200" b="1">
                <a:latin typeface="Times New Roman" panose="02020603050405020304" pitchFamily="18" charset="0"/>
              </a:rPr>
              <a:t>1</a:t>
            </a:r>
            <a:r>
              <a:rPr lang="uk-UA" altLang="ru-RU" sz="1200" b="1">
                <a:latin typeface="Times New Roman" panose="02020603050405020304" pitchFamily="18" charset="0"/>
              </a:rPr>
              <a:t>0.01.2017 р.</a:t>
            </a:r>
            <a:r>
              <a:rPr lang="en-US" altLang="ru-RU" sz="1200" b="1">
                <a:latin typeface="Times New Roman" panose="02020603050405020304" pitchFamily="18" charset="0"/>
              </a:rPr>
              <a:t> </a:t>
            </a:r>
            <a:r>
              <a:rPr lang="uk-UA" altLang="ru-RU" sz="1200" b="1">
                <a:latin typeface="Times New Roman" panose="02020603050405020304" pitchFamily="18" charset="0"/>
              </a:rPr>
              <a:t>«</a:t>
            </a:r>
            <a:r>
              <a:rPr lang="uk-UA" altLang="uk-UA" sz="1200" i="1">
                <a:latin typeface="Times New Roman" panose="02020603050405020304" pitchFamily="18" charset="0"/>
              </a:rPr>
              <a:t>Порядок проведення зовнішнього незалежного оцінювання результатів навчання, здобутих на основі повної загальної середньої освіти»)</a:t>
            </a:r>
            <a:endParaRPr lang="ru-RU" altLang="uk-UA" sz="1200" i="1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13" y="4474964"/>
            <a:ext cx="2866572" cy="214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18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6487">
            <a:off x="6667500" y="4383088"/>
            <a:ext cx="104933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95394">
            <a:off x="5842000" y="4889500"/>
            <a:ext cx="63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763" y="5510213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72138" y="4713288"/>
            <a:ext cx="2427287" cy="1568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672138" y="4713288"/>
            <a:ext cx="2198687" cy="1687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812213" cy="962025"/>
          </a:xfrm>
        </p:spPr>
        <p:txBody>
          <a:bodyPr lIns="95782" tIns="47891" rIns="95782" bIns="47891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Нормативні документи, </a:t>
            </a:r>
            <a:b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які регламентують проведення ЗНО у 201</a:t>
            </a:r>
            <a:r>
              <a:rPr lang="en-US" altLang="ru-RU" sz="2400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році</a:t>
            </a:r>
            <a:endParaRPr lang="ru-RU" altLang="ru-RU" sz="24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246188"/>
            <a:ext cx="8969375" cy="5535612"/>
          </a:xfrm>
        </p:spPr>
        <p:txBody>
          <a:bodyPr lIns="95782" tIns="47891" rIns="95782" bIns="47891" rtlCol="0">
            <a:normAutofit fontScale="92500" lnSpcReduction="10000"/>
          </a:bodyPr>
          <a:lstStyle/>
          <a:p>
            <a:pPr marL="630238" indent="-630238" defTabSz="957263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uk-UA" altLang="ru-RU" sz="500" dirty="0" smtClean="0">
              <a:latin typeface="Times New Roman" panose="02020603050405020304" pitchFamily="18" charset="0"/>
            </a:endParaRPr>
          </a:p>
          <a:p>
            <a:pPr marL="446088" indent="-446088" defTabSz="9572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700" b="1" dirty="0" smtClean="0">
                <a:latin typeface="Times New Roman" panose="02020603050405020304" pitchFamily="18" charset="0"/>
              </a:rPr>
              <a:t>Постанова Кабінету міністрів від 8 липня 2015 р № 553  </a:t>
            </a:r>
            <a:r>
              <a:rPr lang="uk-UA" altLang="ru-RU" sz="1700" i="1" dirty="0" smtClean="0">
                <a:latin typeface="Times New Roman" panose="02020603050405020304" pitchFamily="18" charset="0"/>
              </a:rPr>
              <a:t>“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Порядок проведення зовнішнього незалежного оцінювання та моніторингу якості освіти</a:t>
            </a:r>
            <a:r>
              <a:rPr lang="uk-UA" altLang="ru-RU" sz="1700" i="1" dirty="0" smtClean="0">
                <a:latin typeface="Times New Roman" panose="02020603050405020304" pitchFamily="18" charset="0"/>
              </a:rPr>
              <a:t>”</a:t>
            </a:r>
          </a:p>
          <a:p>
            <a:pPr marL="446088" indent="-446088" defTabSz="9572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00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700" b="1" dirty="0" smtClean="0">
                <a:latin typeface="Times New Roman" panose="02020603050405020304" pitchFamily="18" charset="0"/>
              </a:rPr>
              <a:t>НАКАЗ МІНІСТЕРСТВА ОСВІТИ І НАУКИ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№ 931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від 22.08.201</a:t>
            </a:r>
            <a:r>
              <a:rPr lang="uk-UA" altLang="ru-RU" sz="1700" b="1" dirty="0">
                <a:latin typeface="Times New Roman" panose="02020603050405020304" pitchFamily="18" charset="0"/>
              </a:rPr>
              <a:t>8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 р.</a:t>
            </a:r>
            <a:r>
              <a:rPr lang="uk-UA" altLang="ru-RU" sz="17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1700" dirty="0" smtClean="0">
                <a:latin typeface="Times New Roman" panose="02020603050405020304" pitchFamily="18" charset="0"/>
              </a:rPr>
              <a:t/>
            </a:r>
            <a:br>
              <a:rPr lang="en-US" altLang="ru-RU" sz="1700" dirty="0" smtClean="0">
                <a:latin typeface="Times New Roman" panose="02020603050405020304" pitchFamily="18" charset="0"/>
              </a:rPr>
            </a:br>
            <a:r>
              <a:rPr lang="en-US" altLang="ru-RU" sz="17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uk-UA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Деякі питання проведення в 201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r>
              <a:rPr lang="uk-UA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році зовнішнього незалежного оцінювання результатів навчання, здобутих на основі повної загальної середньої освіти”, 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зареєстрованого в Міністерстві юстиції України </a:t>
            </a:r>
            <a:r>
              <a:rPr lang="en-US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uk-UA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вересня 2018 року</a:t>
            </a:r>
            <a:endParaRPr lang="en-US" altLang="ru-RU" sz="1700" dirty="0" smtClean="0">
              <a:latin typeface="Times New Roman" panose="02020603050405020304" pitchFamily="18" charset="0"/>
            </a:endParaRPr>
          </a:p>
          <a:p>
            <a:pPr marL="446088" indent="-446088" defTabSz="9572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327D1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700" b="1" dirty="0" smtClean="0">
                <a:latin typeface="Times New Roman" panose="02020603050405020304" pitchFamily="18" charset="0"/>
              </a:rPr>
              <a:t>НАКАЗ МІНІСТЕРСТВА ОСВІТИ І НАУКИ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№ 1036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від 28.0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9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.201</a:t>
            </a:r>
            <a:r>
              <a:rPr lang="uk-UA" altLang="ru-RU" sz="1700" b="1" dirty="0">
                <a:latin typeface="Times New Roman" panose="02020603050405020304" pitchFamily="18" charset="0"/>
              </a:rPr>
              <a:t>8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 р. </a:t>
            </a:r>
            <a:r>
              <a:rPr lang="uk-UA" altLang="ru-RU" sz="17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“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Про </a:t>
            </a:r>
            <a:r>
              <a:rPr lang="uk-UA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підготовку до проведення 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в </a:t>
            </a:r>
            <a:r>
              <a:rPr lang="uk-UA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2019 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році зовнішнього незалежного оцінювання результатів навчання, здобутих на основі повної загальної середньої освіти</a:t>
            </a:r>
            <a:r>
              <a:rPr lang="ru-RU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en-US" altLang="ru-RU" sz="17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6088" indent="-446088" defTabSz="9572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327D1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700" b="1" dirty="0" smtClean="0">
                <a:latin typeface="Times New Roman" panose="02020603050405020304" pitchFamily="18" charset="0"/>
              </a:rPr>
              <a:t>НАКАЗ МІНІСТЕРСТВА ОСВІТИ І НАУКИ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УКРАЇНИ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№ 25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від 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1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0.01.2017 р.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br>
              <a:rPr lang="en-US" altLang="ru-RU" sz="1700" b="1" dirty="0" smtClean="0">
                <a:latin typeface="Times New Roman" panose="02020603050405020304" pitchFamily="18" charset="0"/>
              </a:rPr>
            </a:br>
            <a:r>
              <a:rPr lang="uk-UA" altLang="ru-RU" sz="17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Порядок проведення зовнішнього незалежного оцінювання результатів навчання, здобутих на основі повної загальної середньої освіти</a:t>
            </a:r>
            <a:r>
              <a:rPr lang="en-US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uk-UA" altLang="ru-RU" sz="1700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6088" indent="-446088" defTabSz="9572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327D1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700" b="1" dirty="0">
                <a:latin typeface="Times New Roman" panose="02020603050405020304" pitchFamily="18" charset="0"/>
              </a:rPr>
              <a:t>НАКАЗ МІНІСТЕРСТВА ОСВІТИ І НАУКИ</a:t>
            </a:r>
            <a:r>
              <a:rPr lang="en-US" altLang="ru-RU" sz="1700" b="1" dirty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>
                <a:latin typeface="Times New Roman" panose="02020603050405020304" pitchFamily="18" charset="0"/>
              </a:rPr>
              <a:t>УКРАЇНИ</a:t>
            </a:r>
            <a:r>
              <a:rPr lang="en-US" altLang="ru-RU" sz="1700" b="1" dirty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>
                <a:latin typeface="Times New Roman" panose="02020603050405020304" pitchFamily="18" charset="0"/>
              </a:rPr>
              <a:t>№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1096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>
                <a:latin typeface="Times New Roman" panose="02020603050405020304" pitchFamily="18" charset="0"/>
              </a:rPr>
              <a:t>від 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1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1.10.2018 </a:t>
            </a:r>
            <a:r>
              <a:rPr lang="uk-UA" altLang="ru-RU" sz="1700" b="1" dirty="0">
                <a:latin typeface="Times New Roman" panose="02020603050405020304" pitchFamily="18" charset="0"/>
              </a:rPr>
              <a:t>р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. 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/>
            </a:r>
            <a:br>
              <a:rPr lang="en-US" altLang="ru-RU" sz="1700" b="1" dirty="0" smtClean="0">
                <a:latin typeface="Times New Roman" panose="02020603050405020304" pitchFamily="18" charset="0"/>
              </a:rPr>
            </a:br>
            <a:r>
              <a:rPr lang="uk-UA" altLang="ru-RU" sz="17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uk-UA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Про затвердження деяких нормативно-правових актів з питань прийому на навчання до закладів вищої освіти</a:t>
            </a:r>
            <a:r>
              <a:rPr lang="en-US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uk-UA" altLang="ru-RU" sz="1700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6088" indent="-446088" defTabSz="9572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327D1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700" b="1" dirty="0">
                <a:latin typeface="Times New Roman" panose="02020603050405020304" pitchFamily="18" charset="0"/>
              </a:rPr>
              <a:t>НАКАЗ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УКРАЇНСЬКОГО ЦЕНТУ ОЦІНЮВАННЯ ЯКОСТІ ОСВІТИ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>
                <a:latin typeface="Times New Roman" panose="02020603050405020304" pitchFamily="18" charset="0"/>
              </a:rPr>
              <a:t>№ 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154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700" b="1" dirty="0">
                <a:latin typeface="Times New Roman" panose="02020603050405020304" pitchFamily="18" charset="0"/>
              </a:rPr>
              <a:t>від </a:t>
            </a:r>
            <a:r>
              <a:rPr lang="en-US" altLang="ru-RU" sz="1700" b="1" dirty="0" smtClean="0">
                <a:latin typeface="Times New Roman" panose="02020603050405020304" pitchFamily="18" charset="0"/>
              </a:rPr>
              <a:t>1</a:t>
            </a:r>
            <a:r>
              <a:rPr lang="uk-UA" altLang="ru-RU" sz="1700" b="1" dirty="0" smtClean="0">
                <a:latin typeface="Times New Roman" panose="02020603050405020304" pitchFamily="18" charset="0"/>
              </a:rPr>
              <a:t>2.10.2018 </a:t>
            </a:r>
            <a:r>
              <a:rPr lang="uk-UA" altLang="ru-RU" sz="1700" b="1" dirty="0">
                <a:latin typeface="Times New Roman" panose="02020603050405020304" pitchFamily="18" charset="0"/>
              </a:rPr>
              <a:t>р. </a:t>
            </a:r>
            <a:r>
              <a:rPr lang="uk-UA" altLang="ru-RU" sz="1700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uk-UA" altLang="ru-RU" sz="1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Про </a:t>
            </a:r>
            <a:r>
              <a:rPr lang="uk-UA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проведення пробного зовнішнього незалежного оцінювання в 2019 році</a:t>
            </a:r>
            <a:r>
              <a:rPr lang="en-US" altLang="ru-RU" sz="17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uk-UA" altLang="ru-RU" sz="17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00038" y="3290888"/>
            <a:ext cx="88058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uk-UA" alt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Для сертифікаційних робот з </a:t>
            </a:r>
            <a:r>
              <a:rPr lang="uk-UA" altLang="ru-RU" sz="1900">
                <a:solidFill>
                  <a:srgbClr val="FF0000"/>
                </a:solidFill>
                <a:latin typeface="Times New Roman" panose="02020603050405020304" pitchFamily="18" charset="0"/>
              </a:rPr>
              <a:t>різних предметів</a:t>
            </a:r>
            <a:r>
              <a:rPr lang="uk-UA" altLang="ru-RU" sz="1900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поріг</a:t>
            </a:r>
            <a:r>
              <a:rPr lang="uk-UA" altLang="ru-RU" sz="19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900" b="1" i="1">
                <a:solidFill>
                  <a:srgbClr val="FF0000"/>
                </a:solidFill>
                <a:latin typeface="Times New Roman" panose="02020603050405020304" pitchFamily="18" charset="0"/>
              </a:rPr>
              <a:t>“склав/не склав”  буде різний.</a:t>
            </a:r>
            <a:endParaRPr lang="ru-RU" altLang="ru-RU" sz="190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00038" y="1847850"/>
            <a:ext cx="5264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Усі учасники ЗНО, результати яких </a:t>
            </a:r>
            <a:r>
              <a:rPr lang="uk-UA" altLang="ru-RU">
                <a:solidFill>
                  <a:srgbClr val="FF0000"/>
                </a:solidFill>
                <a:latin typeface="Times New Roman" panose="02020603050405020304" pitchFamily="18" charset="0"/>
              </a:rPr>
              <a:t>не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будуть </a:t>
            </a:r>
            <a:b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>
                <a:solidFill>
                  <a:srgbClr val="FF0000"/>
                </a:solidFill>
                <a:latin typeface="Times New Roman" panose="02020603050405020304" pitchFamily="18" charset="0"/>
              </a:rPr>
              <a:t>нижчими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від «</a:t>
            </a:r>
            <a:r>
              <a:rPr lang="uk-UA" altLang="ru-RU" i="1">
                <a:solidFill>
                  <a:srgbClr val="000000"/>
                </a:solidFill>
                <a:latin typeface="Times New Roman" panose="02020603050405020304" pitchFamily="18" charset="0"/>
              </a:rPr>
              <a:t>порогового бала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», </a:t>
            </a:r>
            <a:r>
              <a:rPr lang="uk-UA" altLang="ru-RU">
                <a:solidFill>
                  <a:srgbClr val="FF0000"/>
                </a:solidFill>
                <a:latin typeface="Times New Roman" panose="02020603050405020304" pitchFamily="18" charset="0"/>
              </a:rPr>
              <a:t>отримають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>
                <a:solidFill>
                  <a:srgbClr val="FF0000"/>
                </a:solidFill>
                <a:latin typeface="Times New Roman" panose="02020603050405020304" pitchFamily="18" charset="0"/>
              </a:rPr>
              <a:t>оцінку за шкалою 100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>
                <a:solidFill>
                  <a:srgbClr val="FF000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>
                <a:solidFill>
                  <a:srgbClr val="FF0000"/>
                </a:solidFill>
                <a:latin typeface="Times New Roman" panose="02020603050405020304" pitchFamily="18" charset="0"/>
              </a:rPr>
              <a:t>200 балів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300038" y="290513"/>
            <a:ext cx="86852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3CC"/>
              </a:buClr>
              <a:buSzPct val="95000"/>
            </a:pPr>
            <a:r>
              <a:rPr lang="uk-UA" altLang="ru-RU" b="1" i="1">
                <a:solidFill>
                  <a:srgbClr val="CC3300"/>
                </a:solidFill>
                <a:latin typeface="Times New Roman" panose="02020603050405020304" pitchFamily="18" charset="0"/>
              </a:rPr>
              <a:t>У процесі визначення результатів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ЗНО за шкалою 100-200 балів </a:t>
            </a:r>
            <a:r>
              <a:rPr lang="uk-UA" altLang="ru-RU" u="sng">
                <a:solidFill>
                  <a:srgbClr val="000000"/>
                </a:solidFill>
                <a:latin typeface="Times New Roman" panose="02020603050405020304" pitchFamily="18" charset="0"/>
              </a:rPr>
              <a:t>з кожного предмета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 i="1">
                <a:solidFill>
                  <a:srgbClr val="CC3300"/>
                </a:solidFill>
                <a:latin typeface="Times New Roman" panose="02020603050405020304" pitchFamily="18" charset="0"/>
              </a:rPr>
              <a:t>буде встановлено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 i="1">
                <a:solidFill>
                  <a:srgbClr val="CC3300"/>
                </a:solidFill>
                <a:latin typeface="Times New Roman" panose="02020603050405020304" pitchFamily="18" charset="0"/>
              </a:rPr>
              <a:t>поріг “склав/не склав”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– мінімальний тестовий бал, який за виконання сертифікаційної роботи може отримати учасник із мінімальним рівнем знань. </a:t>
            </a:r>
            <a:endParaRPr lang="uk-UA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9421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490663"/>
            <a:ext cx="29527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0850" y="4164013"/>
            <a:ext cx="8050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uk-UA" alt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uk-UA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 ЗНО </a:t>
            </a:r>
            <a:r>
              <a:rPr lang="uk-UA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інформаційних сторінках учасників та </a:t>
            </a:r>
            <a:r>
              <a:rPr lang="uk-UA" alt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 ДПА </a:t>
            </a: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електронному </a:t>
            </a:r>
            <a:r>
              <a:rPr lang="uk-UA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 на сторінках ЗЗСО:</a:t>
            </a:r>
          </a:p>
          <a:p>
            <a:pPr marL="342900" indent="-342900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1800" dirty="0" smtClean="0">
                <a:solidFill>
                  <a:srgbClr val="3B05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14.06.19 – математика, українська мова і література, фізика;</a:t>
            </a:r>
            <a:endParaRPr lang="uk-UA" altLang="ru-RU" sz="1800" dirty="0">
              <a:solidFill>
                <a:srgbClr val="3B05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1800" dirty="0" smtClean="0">
                <a:solidFill>
                  <a:srgbClr val="3B05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20.06.19 – іноземні мови, біологія;</a:t>
            </a:r>
          </a:p>
          <a:p>
            <a:pPr marL="342900" indent="-342900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1800" dirty="0">
                <a:solidFill>
                  <a:srgbClr val="3B05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ru-RU" sz="1800" dirty="0" smtClean="0">
                <a:solidFill>
                  <a:srgbClr val="3B05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25.06.19 – історія України, географія, хімія.</a:t>
            </a:r>
            <a:endParaRPr lang="uk-UA" altLang="ru-RU" sz="1800" dirty="0">
              <a:solidFill>
                <a:srgbClr val="3B05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3" y="144463"/>
            <a:ext cx="4521200" cy="32194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3590925"/>
            <a:ext cx="2949575" cy="32083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838" y="333375"/>
            <a:ext cx="4081462" cy="49069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230313" y="3276600"/>
            <a:ext cx="423862" cy="652463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76650" y="1414463"/>
            <a:ext cx="1246188" cy="22225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Organization Chart 2"/>
          <p:cNvGrpSpPr>
            <a:grpSpLocks noChangeAspect="1"/>
          </p:cNvGrpSpPr>
          <p:nvPr/>
        </p:nvGrpSpPr>
        <p:grpSpPr bwMode="auto">
          <a:xfrm>
            <a:off x="160338" y="177800"/>
            <a:ext cx="8813800" cy="4953000"/>
            <a:chOff x="221" y="179"/>
            <a:chExt cx="5312" cy="2576"/>
          </a:xfrm>
        </p:grpSpPr>
        <p:cxnSp>
          <p:nvCxnSpPr>
            <p:cNvPr id="96269" name="_s1028"/>
            <p:cNvCxnSpPr>
              <a:cxnSpLocks noChangeShapeType="1"/>
            </p:cNvCxnSpPr>
            <p:nvPr/>
          </p:nvCxnSpPr>
          <p:spPr bwMode="auto">
            <a:xfrm rot="5400000" flipH="1">
              <a:off x="930" y="1525"/>
              <a:ext cx="136" cy="4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70" name="_s1029"/>
            <p:cNvCxnSpPr>
              <a:cxnSpLocks noChangeShapeType="1"/>
            </p:cNvCxnSpPr>
            <p:nvPr/>
          </p:nvCxnSpPr>
          <p:spPr bwMode="auto">
            <a:xfrm rot="5400000" flipH="1">
              <a:off x="3646" y="-68"/>
              <a:ext cx="270" cy="1303"/>
            </a:xfrm>
            <a:prstGeom prst="bentConnector3">
              <a:avLst>
                <a:gd name="adj1" fmla="val 35847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71" name="_s1030"/>
            <p:cNvCxnSpPr>
              <a:cxnSpLocks noChangeShapeType="1"/>
            </p:cNvCxnSpPr>
            <p:nvPr/>
          </p:nvCxnSpPr>
          <p:spPr bwMode="auto">
            <a:xfrm rot="-5400000">
              <a:off x="1976" y="-178"/>
              <a:ext cx="231" cy="1485"/>
            </a:xfrm>
            <a:prstGeom prst="bentConnector3">
              <a:avLst>
                <a:gd name="adj1" fmla="val 2647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740" y="179"/>
              <a:ext cx="2446" cy="2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FDFE"/>
                </a:gs>
                <a:gs pos="100000">
                  <a:srgbClr val="E6FDFE">
                    <a:alpha val="69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uk-UA" altLang="ru-RU" sz="3200" dirty="0">
                  <a:solidFill>
                    <a:srgbClr val="2C1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man Old Style" panose="02050604050505020204" pitchFamily="18" charset="0"/>
                </a:rPr>
                <a:t>Апеляція</a:t>
              </a:r>
              <a:endParaRPr lang="ru-RU" altLang="ru-RU" sz="3200" dirty="0">
                <a:solidFill>
                  <a:srgbClr val="2C1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221" y="680"/>
              <a:ext cx="2517" cy="1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FDDF5"/>
                </a:gs>
                <a:gs pos="50000">
                  <a:srgbClr val="E6FDFE">
                    <a:alpha val="52000"/>
                  </a:srgbClr>
                </a:gs>
                <a:gs pos="100000">
                  <a:srgbClr val="CFDDF5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Щодо</a:t>
              </a:r>
              <a:r>
                <a:rPr lang="uk-UA" altLang="ru-RU" sz="1600" b="1" i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 </a:t>
              </a:r>
              <a: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порушення </a:t>
              </a:r>
              <a:b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</a:br>
              <a: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під час проведення ЗНО, </a:t>
              </a:r>
              <a:b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</a:br>
              <a: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що можуть вплинути на </a:t>
              </a:r>
              <a:b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</a:br>
              <a: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об</a:t>
              </a:r>
              <a:r>
                <a:rPr lang="uk-UA" altLang="ru-RU" sz="1600" b="1" dirty="0">
                  <a:solidFill>
                    <a:srgbClr val="CF138C"/>
                  </a:solidFill>
                  <a:latin typeface="Tahoma" panose="020B0604030504040204" pitchFamily="34" charset="0"/>
                </a:rPr>
                <a:t>’</a:t>
              </a:r>
              <a: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єктивність результатів</a:t>
              </a:r>
              <a:br>
                <a:rPr lang="uk-UA" altLang="ru-RU" sz="16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</a:br>
              <a:endParaRPr lang="uk-UA" altLang="ru-RU" sz="1000" dirty="0">
                <a:solidFill>
                  <a:srgbClr val="F49100"/>
                </a:solidFill>
                <a:latin typeface="Bookman Old Style" panose="02050604050505020204" pitchFamily="18" charset="0"/>
              </a:endParaRPr>
            </a:p>
            <a:p>
              <a:pPr algn="ctr" eaLnBrk="1" hangingPunct="1">
                <a:defRPr/>
              </a:pPr>
              <a:r>
                <a:rPr lang="uk-UA" altLang="ru-RU" sz="1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(</a:t>
              </a:r>
              <a: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апеляційну заяву подає </a:t>
              </a:r>
              <a:r>
                <a:rPr lang="uk-UA" altLang="ru-RU" sz="1600" i="1" dirty="0">
                  <a:solidFill>
                    <a:srgbClr val="2C16CC"/>
                  </a:solidFill>
                  <a:latin typeface="Times New Roman" panose="02020603050405020304" pitchFamily="18" charset="0"/>
                </a:rPr>
                <a:t>учасник, </a:t>
              </a:r>
              <a:br>
                <a:rPr lang="uk-UA" altLang="ru-RU" sz="1600" i="1" dirty="0">
                  <a:solidFill>
                    <a:srgbClr val="2C16CC"/>
                  </a:solidFill>
                  <a:latin typeface="Times New Roman" panose="02020603050405020304" pitchFamily="18" charset="0"/>
                </a:rPr>
              </a:br>
              <a:r>
                <a:rPr lang="uk-UA" altLang="ru-RU" sz="1600" i="1" dirty="0">
                  <a:solidFill>
                    <a:srgbClr val="2C16CC"/>
                  </a:solidFill>
                  <a:latin typeface="Times New Roman" panose="02020603050405020304" pitchFamily="18" charset="0"/>
                </a:rPr>
                <a:t>не покидаючи пункту проведення ЗНО.</a:t>
              </a:r>
            </a:p>
            <a:p>
              <a:pPr algn="ctr" eaLnBrk="1" hangingPunct="1">
                <a:defRPr/>
              </a:pPr>
              <a:r>
                <a:rPr lang="uk-UA" altLang="ru-RU" sz="1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Бланки апеляційних заяв знаходяться </a:t>
              </a:r>
              <a:br>
                <a:rPr lang="uk-UA" altLang="ru-RU" sz="1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</a:br>
              <a:r>
                <a:rPr lang="uk-UA" altLang="ru-RU" sz="1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на відповідному столі у вестибюлі пункту</a:t>
              </a:r>
              <a:r>
                <a:rPr lang="uk-UA" altLang="ru-RU" sz="15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)</a:t>
              </a:r>
              <a:endParaRPr lang="ru-RU" altLang="ru-RU" sz="15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_s1033"/>
            <p:cNvSpPr>
              <a:spLocks noChangeArrowheads="1"/>
            </p:cNvSpPr>
            <p:nvPr/>
          </p:nvSpPr>
          <p:spPr bwMode="auto">
            <a:xfrm>
              <a:off x="2951" y="733"/>
              <a:ext cx="2582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FDDF5"/>
                </a:gs>
                <a:gs pos="50000">
                  <a:srgbClr val="E6FDFE">
                    <a:alpha val="52000"/>
                  </a:srgbClr>
                </a:gs>
                <a:gs pos="100000">
                  <a:srgbClr val="CFDDF5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uk-UA" altLang="ru-RU" sz="21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  <a:t>Щодо результатів ЗНО</a:t>
              </a:r>
              <a:br>
                <a:rPr lang="uk-UA" altLang="ru-RU" sz="2100" b="1" dirty="0">
                  <a:solidFill>
                    <a:srgbClr val="CF138C"/>
                  </a:solidFill>
                  <a:latin typeface="Bookman Old Style" panose="02050604050505020204" pitchFamily="18" charset="0"/>
                </a:rPr>
              </a:br>
              <a:endParaRPr lang="uk-UA" altLang="ru-RU" sz="1100" b="1" dirty="0">
                <a:solidFill>
                  <a:srgbClr val="CF138C"/>
                </a:solidFill>
                <a:latin typeface="Bookman Old Style" panose="02050604050505020204" pitchFamily="18" charset="0"/>
              </a:endParaRPr>
            </a:p>
            <a:p>
              <a:pPr algn="ctr" eaLnBrk="1" hangingPunct="1">
                <a:defRPr/>
              </a:pPr>
              <a: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(апеляційну заяву учасник подає до УЦОЯО </a:t>
              </a:r>
              <a:b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</a:br>
              <a: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протягом </a:t>
              </a:r>
              <a:r>
                <a:rPr lang="uk-UA" altLang="ru-RU" sz="1600" i="1" dirty="0">
                  <a:solidFill>
                    <a:srgbClr val="CC00FF"/>
                  </a:solidFill>
                  <a:latin typeface="Times New Roman" panose="02020603050405020304" pitchFamily="18" charset="0"/>
                </a:rPr>
                <a:t> п</a:t>
              </a:r>
              <a:r>
                <a:rPr lang="en-US" altLang="ru-RU" sz="1600" i="1" dirty="0">
                  <a:solidFill>
                    <a:srgbClr val="CC00FF"/>
                  </a:solidFill>
                  <a:latin typeface="Tahoma" panose="020B0604030504040204" pitchFamily="34" charset="0"/>
                </a:rPr>
                <a:t>’</a:t>
              </a:r>
              <a:r>
                <a:rPr lang="uk-UA" altLang="ru-RU" sz="1600" i="1" dirty="0" err="1">
                  <a:solidFill>
                    <a:srgbClr val="CC00FF"/>
                  </a:solidFill>
                  <a:latin typeface="Times New Roman" panose="02020603050405020304" pitchFamily="18" charset="0"/>
                </a:rPr>
                <a:t>яти</a:t>
              </a:r>
              <a:r>
                <a:rPr lang="uk-UA" altLang="ru-RU" sz="1600" i="1" dirty="0">
                  <a:solidFill>
                    <a:srgbClr val="CC00FF"/>
                  </a:solidFill>
                  <a:latin typeface="Times New Roman" panose="02020603050405020304" pitchFamily="18" charset="0"/>
                </a:rPr>
                <a:t> календарних днів</a:t>
              </a:r>
              <a: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b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</a:br>
              <a: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з дня офіційного оголошення результатів ЗНО. </a:t>
              </a:r>
            </a:p>
            <a:p>
              <a:pPr algn="ctr" eaLnBrk="1" hangingPunct="1">
                <a:defRPr/>
              </a:pPr>
              <a:r>
                <a:rPr lang="uk-UA" altLang="ru-RU" sz="1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Зразок апеляційної заяви </a:t>
              </a:r>
            </a:p>
            <a:p>
              <a:pPr algn="ctr" eaLnBrk="1" hangingPunct="1">
                <a:defRPr/>
              </a:pPr>
              <a:r>
                <a:rPr lang="uk-UA" altLang="ru-RU" sz="1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буде розміщено на сайті УЦОЯО)</a:t>
              </a:r>
              <a:r>
                <a:rPr lang="uk-UA" altLang="ru-RU" sz="1600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ru-RU" alt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7" name="_s1034"/>
            <p:cNvSpPr>
              <a:spLocks noChangeArrowheads="1"/>
            </p:cNvSpPr>
            <p:nvPr/>
          </p:nvSpPr>
          <p:spPr bwMode="auto">
            <a:xfrm>
              <a:off x="236" y="2105"/>
              <a:ext cx="2632" cy="6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FDDF5"/>
                </a:gs>
                <a:gs pos="50000">
                  <a:srgbClr val="E6FDFE">
                    <a:alpha val="52000"/>
                  </a:srgbClr>
                </a:gs>
                <a:gs pos="100000">
                  <a:srgbClr val="CFDDF5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r>
                <a:rPr lang="uk-UA" altLang="ru-RU" sz="1600" i="1" dirty="0">
                  <a:solidFill>
                    <a:srgbClr val="2C16CC"/>
                  </a:solidFill>
                  <a:latin typeface="Times New Roman" panose="02020603050405020304" pitchFamily="18" charset="0"/>
                </a:rPr>
                <a:t>Підстави для подання апеляції:</a:t>
              </a:r>
            </a:p>
            <a:p>
              <a:pPr marL="358775" indent="-271463" eaLnBrk="1" hangingPunct="1">
                <a:buFontTx/>
                <a:buChar char="•"/>
                <a:defRPr/>
              </a:pPr>
              <a: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технологічні порушення;</a:t>
              </a:r>
            </a:p>
            <a:p>
              <a:pPr marL="358775" indent="-271463" eaLnBrk="1" hangingPunct="1">
                <a:buFontTx/>
                <a:buChar char="•"/>
                <a:defRPr/>
              </a:pPr>
              <a:r>
                <a:rPr lang="uk-UA" altLang="ru-RU" sz="16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uk-UA" altLang="ru-RU" sz="15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неправильні, на думку учасників тестування, </a:t>
              </a:r>
              <a:br>
                <a:rPr lang="uk-UA" altLang="ru-RU" sz="15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</a:br>
              <a:r>
                <a:rPr lang="uk-UA" altLang="ru-RU" sz="1500" i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дії персоналу пункту проведення ЗНО</a:t>
              </a:r>
              <a:endParaRPr lang="ru-RU" altLang="ru-RU" sz="1500" i="1" dirty="0">
                <a:solidFill>
                  <a:srgbClr val="F491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9742" name="_s1034"/>
          <p:cNvSpPr>
            <a:spLocks noChangeArrowheads="1"/>
          </p:cNvSpPr>
          <p:nvPr/>
        </p:nvSpPr>
        <p:spPr bwMode="auto">
          <a:xfrm>
            <a:off x="227987" y="5605398"/>
            <a:ext cx="4176713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FDDF5"/>
              </a:gs>
              <a:gs pos="50000">
                <a:srgbClr val="E6FDFE">
                  <a:alpha val="52000"/>
                </a:srgbClr>
              </a:gs>
              <a:gs pos="100000">
                <a:srgbClr val="CFDDF5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uk-UA" altLang="ru-RU" sz="1600" dirty="0">
                <a:solidFill>
                  <a:srgbClr val="D80A0A"/>
                </a:solidFill>
                <a:latin typeface="Times New Roman" panose="02020603050405020304" pitchFamily="18" charset="0"/>
              </a:rPr>
              <a:t>Розгляд заяви</a:t>
            </a:r>
            <a:r>
              <a:rPr lang="uk-UA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здійснюватиметься </a:t>
            </a:r>
          </a:p>
          <a:p>
            <a:pPr algn="ctr">
              <a:defRPr/>
            </a:pPr>
            <a:r>
              <a:rPr lang="uk-UA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регламентною комісією </a:t>
            </a:r>
            <a:r>
              <a:rPr lang="uk-UA" altLang="ru-RU" sz="1600" dirty="0">
                <a:solidFill>
                  <a:srgbClr val="D80A0A"/>
                </a:solidFill>
                <a:latin typeface="Times New Roman" panose="02020603050405020304" pitchFamily="18" charset="0"/>
              </a:rPr>
              <a:t>Вінницького РЦОЯО</a:t>
            </a:r>
          </a:p>
        </p:txBody>
      </p:sp>
      <p:sp>
        <p:nvSpPr>
          <p:cNvPr id="329743" name="_s1034"/>
          <p:cNvSpPr>
            <a:spLocks noChangeArrowheads="1"/>
          </p:cNvSpPr>
          <p:nvPr/>
        </p:nvSpPr>
        <p:spPr bwMode="auto">
          <a:xfrm>
            <a:off x="4868863" y="3834139"/>
            <a:ext cx="4105275" cy="1150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FDDF5"/>
              </a:gs>
              <a:gs pos="50000">
                <a:srgbClr val="E6FDFE">
                  <a:alpha val="52000"/>
                </a:srgbClr>
              </a:gs>
              <a:gs pos="100000">
                <a:srgbClr val="CFDDF5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uk-UA" altLang="ru-RU" sz="1600" i="1" dirty="0">
                <a:solidFill>
                  <a:srgbClr val="0303DF"/>
                </a:solidFill>
                <a:latin typeface="Times New Roman" panose="02020603050405020304" pitchFamily="18" charset="0"/>
              </a:rPr>
              <a:t>Підставою для подання апеляційної заяви </a:t>
            </a:r>
          </a:p>
          <a:p>
            <a:pPr algn="ctr">
              <a:defRPr/>
            </a:pPr>
            <a:r>
              <a:rPr lang="uk-UA" altLang="ru-RU" sz="16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є сумніви щодо </a:t>
            </a:r>
            <a:r>
              <a:rPr lang="uk-UA" altLang="ru-RU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об'єктивності </a:t>
            </a:r>
          </a:p>
          <a:p>
            <a:pPr algn="ctr">
              <a:defRPr/>
            </a:pPr>
            <a:r>
              <a:rPr lang="uk-UA" altLang="ru-RU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визначення результатів </a:t>
            </a:r>
            <a:r>
              <a:rPr lang="uk-UA" altLang="ru-RU" sz="16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ЗНО.</a:t>
            </a:r>
          </a:p>
        </p:txBody>
      </p:sp>
      <p:sp>
        <p:nvSpPr>
          <p:cNvPr id="329744" name="_s1034"/>
          <p:cNvSpPr>
            <a:spLocks noChangeArrowheads="1"/>
          </p:cNvSpPr>
          <p:nvPr/>
        </p:nvSpPr>
        <p:spPr bwMode="auto">
          <a:xfrm>
            <a:off x="4868863" y="5334907"/>
            <a:ext cx="4176713" cy="1366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FDDF5"/>
              </a:gs>
              <a:gs pos="50000">
                <a:srgbClr val="E6FDFE">
                  <a:alpha val="52000"/>
                </a:srgbClr>
              </a:gs>
              <a:gs pos="100000">
                <a:srgbClr val="CFDDF5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uk-UA" altLang="ru-RU" sz="1600" dirty="0">
                <a:solidFill>
                  <a:srgbClr val="D80A0A"/>
                </a:solidFill>
                <a:latin typeface="Times New Roman" panose="02020603050405020304" pitchFamily="18" charset="0"/>
              </a:rPr>
              <a:t>Розгляд заяви</a:t>
            </a:r>
            <a:r>
              <a:rPr lang="uk-UA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здійснюватиметься </a:t>
            </a:r>
          </a:p>
          <a:p>
            <a:pPr algn="ctr">
              <a:defRPr/>
            </a:pPr>
            <a:r>
              <a:rPr lang="uk-UA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апеляційною комісією </a:t>
            </a:r>
            <a:r>
              <a:rPr lang="uk-UA" altLang="ru-RU" sz="1600" dirty="0">
                <a:solidFill>
                  <a:srgbClr val="D80A0A"/>
                </a:solidFill>
                <a:latin typeface="Times New Roman" panose="02020603050405020304" pitchFamily="18" charset="0"/>
              </a:rPr>
              <a:t>Українського ЦОЯО</a:t>
            </a:r>
            <a:r>
              <a:rPr lang="en-US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uk-UA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uk-UA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Інформацію щодо розгляду апеляції </a:t>
            </a:r>
          </a:p>
          <a:p>
            <a:pPr algn="ctr">
              <a:defRPr/>
            </a:pPr>
            <a:r>
              <a:rPr lang="uk-UA" alt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  буде розміщено на </a:t>
            </a:r>
            <a:r>
              <a:rPr lang="uk-UA" altLang="ru-RU" sz="1400" dirty="0">
                <a:solidFill>
                  <a:srgbClr val="2C16CC"/>
                </a:solidFill>
                <a:latin typeface="Times New Roman" panose="02020603050405020304" pitchFamily="18" charset="0"/>
              </a:rPr>
              <a:t>персональній </a:t>
            </a:r>
          </a:p>
          <a:p>
            <a:pPr algn="ctr">
              <a:defRPr/>
            </a:pPr>
            <a:r>
              <a:rPr lang="uk-UA" altLang="ru-RU" sz="1400" dirty="0">
                <a:solidFill>
                  <a:srgbClr val="2C16CC"/>
                </a:solidFill>
                <a:latin typeface="Times New Roman" panose="02020603050405020304" pitchFamily="18" charset="0"/>
              </a:rPr>
              <a:t>  інформаційній сторінці</a:t>
            </a:r>
            <a:r>
              <a:rPr lang="uk-UA" alt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, а також надіслано поштою</a:t>
            </a:r>
            <a:r>
              <a:rPr lang="uk-UA" alt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6268" name="Picture 17" descr="imagesCALIA2E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5088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3"/>
          <p:cNvSpPr>
            <a:spLocks noChangeArrowheads="1"/>
          </p:cNvSpPr>
          <p:nvPr/>
        </p:nvSpPr>
        <p:spPr bwMode="auto">
          <a:xfrm>
            <a:off x="431800" y="976313"/>
            <a:ext cx="731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7875" indent="-298450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6975" indent="-239713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4813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4238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i="1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У додатковій сесії ЗНО беруть участь особи, які: </a:t>
            </a:r>
            <a:endParaRPr lang="ru-RU" altLang="ru-RU" sz="2000" i="1" dirty="0" smtClean="0">
              <a:solidFill>
                <a:srgbClr val="CF13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32803" name="Text Box 4"/>
          <p:cNvSpPr txBox="1">
            <a:spLocks noChangeArrowheads="1"/>
          </p:cNvSpPr>
          <p:nvPr/>
        </p:nvSpPr>
        <p:spPr bwMode="auto">
          <a:xfrm>
            <a:off x="198438" y="1498600"/>
            <a:ext cx="87852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573088" indent="-39687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85838" indent="-298450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39850" indent="-239713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2275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4238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не змогли пройти ЗНО під час основної сесії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у зв’язку з </a:t>
            </a:r>
            <a: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  <a:t>участю в міжнародних, </a:t>
            </a:r>
            <a:b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</a:br>
            <a: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  <a:t> всеукраїнських заходах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(змаганнях, конкурсах, олімпіадах тощо), що підтверджується</a:t>
            </a:r>
            <a:b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відповідними документами;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не змогли взяти участі в основній сесії ЗНО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через причини, які не залежали від дій та волі </a:t>
            </a:r>
            <a:b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особи, що проходить ЗНО та на які вона не може вплинути;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брали участь в основній сесії ЗНО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але стосовно них допущено </a:t>
            </a:r>
            <a: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  <a:t>порушення процедури</a:t>
            </a:r>
            <a:b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</a:br>
            <a: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  <a:t>проведення ЗНО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що підтверджено відповідними рішеннями регламентних комісій ВРЦОЯО</a:t>
            </a:r>
          </a:p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брали участь в основній сесії ЗНО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але </a:t>
            </a:r>
            <a: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  <a:t>не змогли виконати сертифікаційну роботу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у зв’язку з</a:t>
            </a:r>
            <a:r>
              <a:rPr lang="en-US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різким </a:t>
            </a:r>
            <a:r>
              <a:rPr lang="uk-UA" altLang="ru-RU" sz="1600" dirty="0" smtClean="0">
                <a:solidFill>
                  <a:srgbClr val="D80A0A"/>
                </a:solidFill>
                <a:latin typeface="Times New Roman" panose="02020603050405020304" pitchFamily="18" charset="0"/>
              </a:rPr>
              <a:t>погіршенням стану здоров’я</a:t>
            </a:r>
            <a:r>
              <a:rPr lang="uk-UA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uk-UA" altLang="ru-RU" sz="800" dirty="0" smtClean="0">
              <a:solidFill>
                <a:srgbClr val="F491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altLang="ru-RU" sz="1700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Для участі в додатковій сесії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потрібно</a:t>
            </a:r>
            <a:r>
              <a:rPr lang="en-US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особисто подати </a:t>
            </a:r>
            <a:r>
              <a:rPr lang="uk-UA" altLang="ru-RU" sz="1700" i="1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  <a:t>протягом п</a:t>
            </a:r>
            <a:r>
              <a:rPr lang="en-US" altLang="ru-RU" sz="1700" i="1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ru-RU" sz="1700" i="1" dirty="0" err="1" smtClean="0">
                <a:solidFill>
                  <a:srgbClr val="CF138C"/>
                </a:solidFill>
                <a:latin typeface="Bookman Old Style" panose="02050604050505020204" pitchFamily="18" charset="0"/>
              </a:rPr>
              <a:t>яти</a:t>
            </a:r>
            <a:r>
              <a:rPr lang="uk-UA" altLang="ru-RU" sz="17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1700" i="1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  <a:t>робочих днів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(ураховуючи день проведення ЗНО з певного предмета) </a:t>
            </a:r>
            <a:r>
              <a:rPr lang="uk-UA" altLang="ru-RU" sz="1700" i="1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  <a:t>заяву</a:t>
            </a:r>
            <a:r>
              <a:rPr lang="uk-UA" altLang="ru-RU" sz="1700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до регламентної комісії ВРЦОЯО.</a:t>
            </a:r>
            <a:r>
              <a:rPr lang="uk-UA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uk-UA" alt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uk-UA" altLang="ru-RU" sz="2000" dirty="0" smtClean="0">
                <a:solidFill>
                  <a:srgbClr val="F491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uk-UA" altLang="ru-RU" sz="1700" dirty="0" smtClean="0">
                <a:solidFill>
                  <a:srgbClr val="D80A0A"/>
                </a:solidFill>
                <a:latin typeface="Bookman Old Style" panose="02050604050505020204" pitchFamily="18" charset="0"/>
              </a:rPr>
              <a:t>До заяви 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потрібно</a:t>
            </a:r>
            <a:r>
              <a:rPr lang="uk-UA" altLang="ru-RU" sz="1700" dirty="0" smtClean="0">
                <a:solidFill>
                  <a:srgbClr val="D80A0A"/>
                </a:solidFill>
                <a:latin typeface="Bookman Old Style" panose="02050604050505020204" pitchFamily="18" charset="0"/>
              </a:rPr>
              <a:t> додати документ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, що </a:t>
            </a:r>
            <a:r>
              <a:rPr lang="uk-UA" altLang="ru-RU" sz="17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підтверджує причини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, які</a:t>
            </a:r>
          </a:p>
          <a:p>
            <a:pPr eaLnBrk="1" hangingPunct="1">
              <a:defRPr/>
            </a:pP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унеможливили проходження ЗНО </a:t>
            </a:r>
            <a:r>
              <a:rPr lang="uk-UA" altLang="ru-RU" sz="1700" dirty="0">
                <a:solidFill>
                  <a:prstClr val="black"/>
                </a:solidFill>
                <a:latin typeface="Bookman Old Style" panose="02050604050505020204" pitchFamily="18" charset="0"/>
              </a:rPr>
              <a:t>в</a:t>
            </a:r>
            <a:r>
              <a:rPr lang="uk-UA" altLang="ru-RU" sz="17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зазначені терміни.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3025"/>
            <a:ext cx="6805612" cy="781050"/>
          </a:xfrm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Додаткова сесія</a:t>
            </a:r>
            <a:b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20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(26.06-12.07.2019)</a:t>
            </a:r>
            <a:endParaRPr lang="ru-RU" altLang="ru-RU" sz="20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7285" name="Picture 5" descr="imagesCARH34B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890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Box 1"/>
          <p:cNvSpPr txBox="1">
            <a:spLocks noChangeArrowheads="1"/>
          </p:cNvSpPr>
          <p:nvPr/>
        </p:nvSpPr>
        <p:spPr bwMode="auto">
          <a:xfrm>
            <a:off x="188913" y="6369050"/>
            <a:ext cx="88042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18.07.2019 </a:t>
            </a:r>
            <a:r>
              <a:rPr lang="ru-RU" alt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результатів ЗНО осіб, які складали тести під час додаткової сесії. </a:t>
            </a:r>
            <a:endParaRPr lang="ru-RU" altLang="ru-R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/>
          </p:cNvSpPr>
          <p:nvPr>
            <p:ph type="title"/>
          </p:nvPr>
        </p:nvSpPr>
        <p:spPr>
          <a:xfrm>
            <a:off x="3897313" y="168275"/>
            <a:ext cx="5038725" cy="342900"/>
          </a:xfrm>
        </p:spPr>
        <p:txBody>
          <a:bodyPr/>
          <a:lstStyle/>
          <a:p>
            <a:pPr>
              <a:defRPr/>
            </a:pP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Для успішної підготовки до ЗНО</a:t>
            </a:r>
            <a:endParaRPr lang="ru-RU" altLang="ru-RU" sz="24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30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17488" y="522288"/>
            <a:ext cx="8855075" cy="60960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2C16CC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2000" dirty="0" smtClean="0">
                <a:solidFill>
                  <a:srgbClr val="2C16CC"/>
                </a:solidFill>
                <a:latin typeface="Bookman Old Style" panose="02050604050505020204" pitchFamily="18" charset="0"/>
              </a:rPr>
              <a:t>Використовуйте:</a:t>
            </a:r>
            <a:endParaRPr lang="uk-UA" altLang="ru-RU" sz="2000" dirty="0" smtClean="0">
              <a:latin typeface="Times New Roman" panose="02020603050405020304" pitchFamily="18" charset="0"/>
            </a:endParaRPr>
          </a:p>
          <a:p>
            <a:pPr marL="1611313" indent="-358775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2C16CC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Програми зовнішнього незалежного оцінювання 2016 року.</a:t>
            </a:r>
          </a:p>
          <a:p>
            <a:pPr marL="1611313" indent="-358775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2C16CC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Характеристики сертифікаційних робіт з предметів ЗНО 2019 року.</a:t>
            </a:r>
          </a:p>
          <a:p>
            <a:pPr marL="1611313" indent="-358775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2C16CC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Критерії оцінювання завдань з розгорнутою відповіддю з української мови, іноземних мов, математики.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2C16CC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1800" dirty="0" smtClean="0">
                <a:solidFill>
                  <a:srgbClr val="2C16CC"/>
                </a:solidFill>
                <a:latin typeface="Bookman Old Style" panose="02050604050505020204" pitchFamily="18" charset="0"/>
              </a:rPr>
              <a:t>Вивчайте та повторюйте навчальний матеріал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відповідно до програмових вимог</a:t>
            </a:r>
            <a:r>
              <a:rPr lang="uk-UA" altLang="ru-RU" sz="1800" dirty="0" smtClean="0">
                <a:solidFill>
                  <a:srgbClr val="2C16CC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ЗНО з того чи іншого предмета.</a:t>
            </a:r>
            <a:endParaRPr lang="en-US" altLang="ru-RU" sz="1800" dirty="0">
              <a:solidFill>
                <a:srgbClr val="2C16CC"/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ct val="0"/>
              </a:spcBef>
              <a:spcAft>
                <a:spcPts val="2400"/>
              </a:spcAft>
              <a:buClr>
                <a:srgbClr val="2C16CC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1800" dirty="0" smtClean="0">
                <a:solidFill>
                  <a:srgbClr val="2C16CC"/>
                </a:solidFill>
                <a:latin typeface="Bookman Old Style" panose="02050604050505020204" pitchFamily="18" charset="0"/>
              </a:rPr>
              <a:t>Цікавтесь матеріалами щодо ЗНО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, які розміщуються на сайтах Українського ЦОЯО (</a:t>
            </a:r>
            <a:r>
              <a:rPr lang="en-US" altLang="ru-RU" sz="1800" dirty="0" smtClean="0">
                <a:solidFill>
                  <a:srgbClr val="0303DF"/>
                </a:solidFill>
                <a:latin typeface="Times New Roman" panose="02020603050405020304" pitchFamily="18" charset="0"/>
              </a:rPr>
              <a:t>www</a:t>
            </a:r>
            <a:r>
              <a:rPr lang="uk-UA" altLang="ru-RU" sz="1800" dirty="0" smtClean="0">
                <a:solidFill>
                  <a:srgbClr val="0303DF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1800" dirty="0" err="1" smtClean="0">
                <a:solidFill>
                  <a:srgbClr val="0303DF"/>
                </a:solidFill>
                <a:latin typeface="Times New Roman" panose="02020603050405020304" pitchFamily="18" charset="0"/>
              </a:rPr>
              <a:t>testportal</a:t>
            </a:r>
            <a:r>
              <a:rPr lang="uk-UA" altLang="ru-RU" sz="1800" dirty="0" smtClean="0">
                <a:solidFill>
                  <a:srgbClr val="0303DF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1800" dirty="0" smtClean="0">
                <a:solidFill>
                  <a:srgbClr val="0303DF"/>
                </a:solidFill>
                <a:latin typeface="Times New Roman" panose="02020603050405020304" pitchFamily="18" charset="0"/>
              </a:rPr>
              <a:t>org</a:t>
            </a:r>
            <a:r>
              <a:rPr lang="uk-UA" altLang="ru-RU" sz="1800" dirty="0" smtClean="0">
                <a:solidFill>
                  <a:srgbClr val="0303DF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1800" dirty="0" err="1" smtClean="0">
                <a:solidFill>
                  <a:srgbClr val="0303DF"/>
                </a:solidFill>
                <a:latin typeface="Times New Roman" panose="02020603050405020304" pitchFamily="18" charset="0"/>
              </a:rPr>
              <a:t>ua</a:t>
            </a:r>
            <a:r>
              <a:rPr lang="en-US" altLang="ru-RU" sz="1800" dirty="0" smtClean="0">
                <a:solidFill>
                  <a:srgbClr val="1A027E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18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solidFill>
                  <a:srgbClr val="1A027E"/>
                </a:solidFill>
                <a:latin typeface="Times New Roman" panose="02020603050405020304" pitchFamily="18" charset="0"/>
              </a:rPr>
              <a:t>та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 Вінницького РЦОЯО 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(</a:t>
            </a:r>
            <a:r>
              <a:rPr lang="en-US" altLang="ru-RU" sz="2000" dirty="0" smtClean="0">
                <a:solidFill>
                  <a:srgbClr val="1A027E"/>
                </a:solidFill>
                <a:latin typeface="Times New Roman" panose="02020603050405020304" pitchFamily="18" charset="0"/>
              </a:rPr>
              <a:t>www</a:t>
            </a:r>
            <a:r>
              <a:rPr lang="uk-UA" altLang="ru-RU" sz="2000" dirty="0" smtClean="0">
                <a:solidFill>
                  <a:srgbClr val="1A027E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000" dirty="0" err="1" smtClean="0">
                <a:solidFill>
                  <a:srgbClr val="1A027E"/>
                </a:solidFill>
                <a:latin typeface="Times New Roman" panose="02020603050405020304" pitchFamily="18" charset="0"/>
              </a:rPr>
              <a:t>vintest</a:t>
            </a:r>
            <a:r>
              <a:rPr lang="uk-UA" altLang="ru-RU" sz="2000" dirty="0" smtClean="0">
                <a:solidFill>
                  <a:srgbClr val="1A027E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000" dirty="0" smtClean="0">
                <a:solidFill>
                  <a:srgbClr val="1A027E"/>
                </a:solidFill>
                <a:latin typeface="Times New Roman" panose="02020603050405020304" pitchFamily="18" charset="0"/>
              </a:rPr>
              <a:t>org</a:t>
            </a:r>
            <a:r>
              <a:rPr lang="uk-UA" altLang="ru-RU" sz="2000" dirty="0" smtClean="0">
                <a:solidFill>
                  <a:srgbClr val="1A027E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000" dirty="0" err="1" smtClean="0">
                <a:solidFill>
                  <a:srgbClr val="1A027E"/>
                </a:solidFill>
                <a:latin typeface="Times New Roman" panose="02020603050405020304" pitchFamily="18" charset="0"/>
              </a:rPr>
              <a:t>ua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).</a:t>
            </a:r>
            <a:endParaRPr lang="uk-UA" altLang="ru-RU" sz="20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en-US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400" b="1" dirty="0" smtClean="0"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Clr>
                <a:srgbClr val="2C16CC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2000" dirty="0" smtClean="0">
                <a:latin typeface="Bookman Old Style" panose="02050604050505020204" pitchFamily="18" charset="0"/>
              </a:rPr>
              <a:t>Візьміть участь у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000" i="1" dirty="0" smtClean="0">
                <a:solidFill>
                  <a:srgbClr val="0F05E1"/>
                </a:solidFill>
                <a:latin typeface="Times New Roman" panose="02020603050405020304" pitchFamily="18" charset="0"/>
              </a:rPr>
              <a:t>пробному зовнішньому незалежному оцінюванні</a:t>
            </a:r>
            <a:r>
              <a:rPr lang="uk-UA" altLang="ru-RU" sz="2000" i="1" dirty="0" smtClean="0">
                <a:solidFill>
                  <a:srgbClr val="4037FB"/>
                </a:solidFill>
                <a:latin typeface="Times New Roman" panose="02020603050405020304" pitchFamily="18" charset="0"/>
              </a:rPr>
              <a:t>.</a:t>
            </a:r>
            <a:br>
              <a:rPr lang="uk-UA" altLang="ru-RU" sz="2000" i="1" dirty="0" smtClean="0">
                <a:solidFill>
                  <a:srgbClr val="4037FB"/>
                </a:solidFill>
                <a:latin typeface="Times New Roman" panose="02020603050405020304" pitchFamily="18" charset="0"/>
              </a:rPr>
            </a:br>
            <a:r>
              <a:rPr lang="uk-UA" altLang="ru-RU" sz="2000" dirty="0" smtClean="0">
                <a:solidFill>
                  <a:srgbClr val="4037FB"/>
                </a:solidFill>
                <a:latin typeface="Times New Roman" panose="02020603050405020304" pitchFamily="18" charset="0"/>
              </a:rPr>
              <a:t/>
            </a:r>
            <a:br>
              <a:rPr lang="uk-UA" altLang="ru-RU" sz="2000" dirty="0" smtClean="0">
                <a:solidFill>
                  <a:srgbClr val="4037FB"/>
                </a:solidFill>
                <a:latin typeface="Times New Roman" panose="02020603050405020304" pitchFamily="18" charset="0"/>
              </a:rPr>
            </a:br>
            <a:endParaRPr lang="ru-RU" altLang="ru-RU" sz="2000" dirty="0" smtClean="0">
              <a:latin typeface="Times New Roman" panose="02020603050405020304" pitchFamily="18" charset="0"/>
            </a:endParaRPr>
          </a:p>
        </p:txBody>
      </p:sp>
      <p:pic>
        <p:nvPicPr>
          <p:cNvPr id="9933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088" y="4117975"/>
            <a:ext cx="4327525" cy="18478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31863"/>
            <a:ext cx="10985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4089400"/>
            <a:ext cx="2695575" cy="19034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3"/>
          <p:cNvSpPr>
            <a:spLocks noGrp="1"/>
          </p:cNvSpPr>
          <p:nvPr>
            <p:ph type="body" idx="4294967295"/>
          </p:nvPr>
        </p:nvSpPr>
        <p:spPr>
          <a:xfrm>
            <a:off x="192088" y="1277938"/>
            <a:ext cx="6624637" cy="4968875"/>
          </a:xfrm>
        </p:spPr>
        <p:txBody>
          <a:bodyPr lIns="95782" tIns="47891" rIns="95782" bIns="47891"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uk-UA" altLang="ru-RU" sz="4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Пробне ЗНО дає можливість</a:t>
            </a: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:</a:t>
            </a:r>
            <a:r>
              <a:rPr lang="uk-UA" altLang="ru-RU" sz="42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uk-UA" altLang="ru-RU" sz="10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</a:rPr>
              <a:t>ознайомитися з правилами проведення ЗНО;</a:t>
            </a: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</a:rPr>
              <a:t>підготуватися психологічно до проходження ЗНО;</a:t>
            </a:r>
            <a:endParaRPr lang="en-US" altLang="ru-RU" sz="2000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</a:rPr>
              <a:t>ознайомитися з форматами сертифікаційних робіт;</a:t>
            </a: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</a:rPr>
              <a:t>орієнтуватися в різних формах завдань;</a:t>
            </a: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</a:rPr>
              <a:t>розрахувати час на виконання частин сертифікаційної роботи;</a:t>
            </a: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</a:rPr>
              <a:t>потренуватися в заповненні бланків відповідей;</a:t>
            </a:r>
            <a:endParaRPr lang="en-US" altLang="ru-RU" sz="2000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6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</a:rPr>
              <a:t>отримати результат за виконання завдань пробного ЗНО.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79425" y="576263"/>
            <a:ext cx="5256213" cy="503237"/>
          </a:xfrm>
        </p:spPr>
        <p:txBody>
          <a:bodyPr lIns="95782" tIns="47891" rIns="95782" bIns="47891" anchor="ctr"/>
          <a:lstStyle/>
          <a:p>
            <a:pPr algn="ctr" eaLnBrk="1" hangingPunct="1">
              <a:defRPr/>
            </a:pP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Пробне</a:t>
            </a:r>
            <a:r>
              <a:rPr lang="en-US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ЗНО - 2019</a:t>
            </a:r>
            <a:endParaRPr lang="ru-RU" altLang="ru-RU" sz="28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0356" name="Picture 4" descr="imagesCA4IZHI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576263"/>
            <a:ext cx="227647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088" y="2849563"/>
            <a:ext cx="2074862" cy="31432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/>
          </p:cNvSpPr>
          <p:nvPr/>
        </p:nvSpPr>
        <p:spPr bwMode="auto">
          <a:xfrm>
            <a:off x="1387475" y="182563"/>
            <a:ext cx="6008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Пробне</a:t>
            </a:r>
            <a:r>
              <a:rPr lang="en-US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ЗНО - 2019</a:t>
            </a:r>
            <a:endParaRPr lang="ru-RU" altLang="ru-RU" sz="28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98425" y="685800"/>
            <a:ext cx="90455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517525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q"/>
            </a:pPr>
            <a:r>
              <a:rPr lang="uk-UA" altLang="ru-RU" sz="1800">
                <a:latin typeface="Times New Roman" panose="02020603050405020304" pitchFamily="18" charset="0"/>
              </a:rPr>
              <a:t>Реєстрація осіб для участі в пробному ЗНО проводитиметься </a:t>
            </a:r>
            <a:r>
              <a:rPr lang="uk-UA" altLang="ru-RU" sz="1800" b="1">
                <a:solidFill>
                  <a:srgbClr val="C4269B"/>
                </a:solidFill>
                <a:latin typeface="Times New Roman" panose="02020603050405020304" pitchFamily="18" charset="0"/>
              </a:rPr>
              <a:t>з 08 до 31 січня 2019 р.</a:t>
            </a:r>
            <a:r>
              <a:rPr lang="uk-UA" altLang="ru-RU" sz="1800" b="1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800">
                <a:latin typeface="Times New Roman" panose="02020603050405020304" pitchFamily="18" charset="0"/>
              </a:rPr>
              <a:t>через мережу Інтернет</a:t>
            </a:r>
            <a:r>
              <a:rPr lang="en-US" altLang="ru-RU" sz="1800">
                <a:latin typeface="Times New Roman" panose="02020603050405020304" pitchFamily="18" charset="0"/>
              </a:rPr>
              <a:t> </a:t>
            </a:r>
            <a:r>
              <a:rPr lang="uk-UA" altLang="ru-RU" sz="1800">
                <a:latin typeface="Times New Roman" panose="02020603050405020304" pitchFamily="18" charset="0"/>
              </a:rPr>
              <a:t>на сайті Вінницького РЦОЯО</a:t>
            </a:r>
            <a:r>
              <a:rPr lang="uk-UA" altLang="ru-RU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>
                <a:latin typeface="Times New Roman" panose="02020603050405020304" pitchFamily="18" charset="0"/>
              </a:rPr>
              <a:t>(</a:t>
            </a:r>
            <a:r>
              <a:rPr lang="en-US" altLang="ru-RU" sz="1800" b="1">
                <a:solidFill>
                  <a:srgbClr val="C4269B"/>
                </a:solidFill>
                <a:latin typeface="Times New Roman" panose="02020603050405020304" pitchFamily="18" charset="0"/>
              </a:rPr>
              <a:t>www.vintest.org.ua</a:t>
            </a:r>
            <a:r>
              <a:rPr lang="en-US" altLang="ru-RU" sz="1800">
                <a:latin typeface="Times New Roman" panose="02020603050405020304" pitchFamily="18" charset="0"/>
              </a:rPr>
              <a:t>)</a:t>
            </a:r>
            <a:r>
              <a:rPr lang="uk-UA" altLang="ru-RU" sz="1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q"/>
            </a:pPr>
            <a:r>
              <a:rPr lang="uk-UA" altLang="ru-RU" sz="1800">
                <a:latin typeface="Times New Roman" panose="02020603050405020304" pitchFamily="18" charset="0"/>
              </a:rPr>
              <a:t>Особа, що бажає зареєструватися на  пробне ЗНО, самостійно вносить свої реєстраційні дані у відповідну електронну форму.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</a:pPr>
            <a:r>
              <a:rPr lang="ru-RU" altLang="ru-RU" sz="1800" i="1">
                <a:latin typeface="Times New Roman" panose="02020603050405020304" pitchFamily="18" charset="0"/>
              </a:rPr>
              <a:t>          </a:t>
            </a:r>
            <a:r>
              <a:rPr lang="ru-RU" altLang="ru-RU" sz="1600" i="1">
                <a:latin typeface="Times New Roman" panose="02020603050405020304" pitchFamily="18" charset="0"/>
              </a:rPr>
              <a:t>Реєстрація для проходження пробного ЗНО не передбачає автоматичної  реєстрації </a:t>
            </a:r>
            <a:br>
              <a:rPr lang="ru-RU" altLang="ru-RU" sz="1600" i="1">
                <a:latin typeface="Times New Roman" panose="02020603050405020304" pitchFamily="18" charset="0"/>
              </a:rPr>
            </a:br>
            <a:r>
              <a:rPr lang="ru-RU" altLang="ru-RU" sz="1600" i="1">
                <a:latin typeface="Times New Roman" panose="02020603050405020304" pitchFamily="18" charset="0"/>
              </a:rPr>
              <a:t>   для участі в основній сесії ЗНО.</a:t>
            </a:r>
            <a:endParaRPr lang="uk-UA" altLang="ru-RU" sz="1600" i="1">
              <a:latin typeface="Times New Roman" panose="02020603050405020304" pitchFamily="18" charset="0"/>
            </a:endParaRPr>
          </a:p>
        </p:txBody>
      </p:sp>
      <p:sp>
        <p:nvSpPr>
          <p:cNvPr id="102404" name="Text Box 6"/>
          <p:cNvSpPr txBox="1">
            <a:spLocks noChangeArrowheads="1"/>
          </p:cNvSpPr>
          <p:nvPr/>
        </p:nvSpPr>
        <p:spPr bwMode="auto">
          <a:xfrm>
            <a:off x="215900" y="6205538"/>
            <a:ext cx="83518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2C16CC"/>
              </a:buClr>
              <a:buSzPct val="95000"/>
              <a:buFont typeface="Wingdings" panose="05000000000000000000" pitchFamily="2" charset="2"/>
              <a:buNone/>
            </a:pPr>
            <a:r>
              <a:rPr lang="uk-UA" altLang="ru-RU" sz="1600">
                <a:latin typeface="Times New Roman" panose="02020603050405020304" pitchFamily="18" charset="0"/>
              </a:rPr>
              <a:t>Участь у пробному ЗНО дає доступ</a:t>
            </a:r>
            <a:r>
              <a:rPr lang="en-US" altLang="ru-RU" sz="1600">
                <a:latin typeface="Times New Roman" panose="02020603050405020304" pitchFamily="18" charset="0"/>
              </a:rPr>
              <a:t> </a:t>
            </a:r>
            <a:r>
              <a:rPr lang="uk-UA" altLang="ru-RU" sz="1600">
                <a:latin typeface="Times New Roman" panose="02020603050405020304" pitchFamily="18" charset="0"/>
              </a:rPr>
              <a:t>до</a:t>
            </a:r>
            <a:r>
              <a:rPr lang="en-US" altLang="ru-RU" sz="1600">
                <a:latin typeface="Times New Roman" panose="02020603050405020304" pitchFamily="18" charset="0"/>
              </a:rPr>
              <a:t> </a:t>
            </a:r>
            <a:r>
              <a:rPr lang="uk-UA" altLang="ru-RU" sz="1600">
                <a:latin typeface="Times New Roman" panose="02020603050405020304" pitchFamily="18" charset="0"/>
              </a:rPr>
              <a:t>безкоштовного </a:t>
            </a:r>
            <a:r>
              <a:rPr lang="uk-UA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  <a:t>тренувального ON-LINE тестування </a:t>
            </a:r>
            <a:r>
              <a:rPr lang="en-US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uk-UA" altLang="ru-RU" sz="1600">
                <a:latin typeface="Times New Roman" panose="02020603050405020304" pitchFamily="18" charset="0"/>
              </a:rPr>
              <a:t>з</a:t>
            </a:r>
            <a:r>
              <a:rPr lang="uk-UA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600">
                <a:latin typeface="Times New Roman" panose="02020603050405020304" pitchFamily="18" charset="0"/>
              </a:rPr>
              <a:t>будь-якої кількості предметів</a:t>
            </a:r>
            <a:r>
              <a:rPr lang="en-US" altLang="ru-RU" sz="1600">
                <a:latin typeface="Times New Roman" panose="02020603050405020304" pitchFamily="18" charset="0"/>
              </a:rPr>
              <a:t>.</a:t>
            </a:r>
            <a:endParaRPr lang="ru-RU" altLang="ru-RU" sz="1600">
              <a:latin typeface="Times New Roman" panose="02020603050405020304" pitchFamily="18" charset="0"/>
            </a:endParaRPr>
          </a:p>
        </p:txBody>
      </p:sp>
      <p:pic>
        <p:nvPicPr>
          <p:cNvPr id="10240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259013"/>
            <a:ext cx="288925" cy="719137"/>
          </a:xfrm>
          <a:prstGeom prst="rect">
            <a:avLst/>
          </a:prstGeom>
          <a:solidFill>
            <a:srgbClr val="FCE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 Box 8"/>
          <p:cNvSpPr txBox="1">
            <a:spLocks noChangeArrowheads="1"/>
          </p:cNvSpPr>
          <p:nvPr/>
        </p:nvSpPr>
        <p:spPr bwMode="auto">
          <a:xfrm>
            <a:off x="215900" y="3275013"/>
            <a:ext cx="873283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360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uk-UA" altLang="ru-RU">
                <a:latin typeface="Times New Roman" panose="02020603050405020304" pitchFamily="18" charset="0"/>
              </a:rPr>
              <a:t>Участь у пробному ЗНО є платною </a:t>
            </a:r>
            <a:r>
              <a:rPr lang="uk-UA" altLang="ru-RU" sz="1600">
                <a:latin typeface="Times New Roman" panose="02020603050405020304" pitchFamily="18" charset="0"/>
              </a:rPr>
              <a:t>(вартість буде оголошена до </a:t>
            </a:r>
            <a:r>
              <a:rPr lang="uk-UA" altLang="ru-RU" sz="1600" b="1">
                <a:latin typeface="Times New Roman" panose="02020603050405020304" pitchFamily="18" charset="0"/>
              </a:rPr>
              <a:t>11.12.2019</a:t>
            </a:r>
            <a:r>
              <a:rPr lang="uk-UA" altLang="ru-RU" sz="1600">
                <a:latin typeface="Times New Roman" panose="02020603050405020304" pitchFamily="18" charset="0"/>
              </a:rPr>
              <a:t>). </a:t>
            </a:r>
            <a:r>
              <a:rPr lang="uk-UA" altLang="ru-RU">
                <a:latin typeface="Times New Roman" panose="02020603050405020304" pitchFamily="18" charset="0"/>
              </a:rPr>
              <a:t/>
            </a:r>
            <a:br>
              <a:rPr lang="uk-UA" altLang="ru-RU">
                <a:latin typeface="Times New Roman" panose="02020603050405020304" pitchFamily="18" charset="0"/>
              </a:rPr>
            </a:br>
            <a:r>
              <a:rPr lang="uk-UA" altLang="ru-RU">
                <a:latin typeface="Times New Roman" panose="02020603050405020304" pitchFamily="18" charset="0"/>
              </a:rPr>
              <a:t>Учасником пробного ЗНО зможе стати особа, яка зареєструється для його проходження та здійснить оплату</a:t>
            </a:r>
            <a:r>
              <a:rPr lang="ru-RU" altLang="ru-RU" sz="200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Пробне ЗНО буде відбуватися:</a:t>
            </a:r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uk-UA" altLang="ru-RU" b="1">
                <a:solidFill>
                  <a:srgbClr val="C4269B"/>
                </a:solidFill>
                <a:latin typeface="Times New Roman" panose="02020603050405020304" pitchFamily="18" charset="0"/>
              </a:rPr>
              <a:t>16</a:t>
            </a:r>
            <a:r>
              <a:rPr lang="en-US" altLang="ru-RU" b="1">
                <a:solidFill>
                  <a:srgbClr val="C4269B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>
                <a:solidFill>
                  <a:srgbClr val="C4269B"/>
                </a:solidFill>
                <a:latin typeface="Times New Roman" panose="02020603050405020304" pitchFamily="18" charset="0"/>
              </a:rPr>
              <a:t>березня 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altLang="ru-RU" i="1">
                <a:solidFill>
                  <a:srgbClr val="000000"/>
                </a:solidFill>
                <a:latin typeface="Times New Roman" panose="02020603050405020304" pitchFamily="18" charset="0"/>
              </a:rPr>
              <a:t>з української мови і літератури;</a:t>
            </a:r>
          </a:p>
          <a:p>
            <a:pPr lvl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uk-UA" altLang="ru-RU" b="1">
                <a:solidFill>
                  <a:srgbClr val="C4269B"/>
                </a:solidFill>
                <a:latin typeface="Times New Roman" panose="02020603050405020304" pitchFamily="18" charset="0"/>
              </a:rPr>
              <a:t>23 березня </a:t>
            </a:r>
            <a:r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altLang="ru-RU" i="1">
                <a:solidFill>
                  <a:srgbClr val="000000"/>
                </a:solidFill>
                <a:latin typeface="Times New Roman" panose="02020603050405020304" pitchFamily="18" charset="0"/>
              </a:rPr>
              <a:t>з історії України, математики, англійської, німецької, </a:t>
            </a:r>
            <a:br>
              <a:rPr lang="uk-UA" altLang="ru-RU" i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 i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французької, іспанської мов, біології, географії, хімії, фізики.</a:t>
            </a:r>
            <a:endParaRPr lang="en-US" altLang="ru-RU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493713"/>
          </a:xfrm>
        </p:spPr>
        <p:txBody>
          <a:bodyPr/>
          <a:lstStyle/>
          <a:p>
            <a:pPr algn="ctr">
              <a:defRPr/>
            </a:pPr>
            <a:r>
              <a:rPr lang="uk-UA" altLang="ru-RU" sz="28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У день проходження пробного ЗНО</a:t>
            </a:r>
          </a:p>
        </p:txBody>
      </p:sp>
      <p:sp>
        <p:nvSpPr>
          <p:cNvPr id="277507" name="Rectangle 3"/>
          <p:cNvSpPr>
            <a:spLocks noGrp="1"/>
          </p:cNvSpPr>
          <p:nvPr>
            <p:ph type="body" idx="1"/>
          </p:nvPr>
        </p:nvSpPr>
        <p:spPr>
          <a:xfrm>
            <a:off x="269875" y="1495425"/>
            <a:ext cx="8675688" cy="4752975"/>
          </a:xfrm>
        </p:spPr>
        <p:txBody>
          <a:bodyPr/>
          <a:lstStyle/>
          <a:p>
            <a:pPr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У 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зазначений у </a:t>
            </a:r>
            <a:r>
              <a:rPr lang="uk-UA" altLang="ru-RU" sz="20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запрошенні-перепустці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 день та час потрібно з’явитися на </a:t>
            </a:r>
            <a:r>
              <a:rPr lang="uk-UA" altLang="ru-RU" sz="20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пункт пробного ЗНО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000" i="1" dirty="0" smtClean="0">
                <a:latin typeface="Times New Roman" panose="02020603050405020304" pitchFamily="18" charset="0"/>
              </a:rPr>
              <a:t>(створюється в кожному районному центрі області).</a:t>
            </a:r>
            <a:br>
              <a:rPr lang="uk-UA" altLang="ru-RU" sz="2000" i="1" dirty="0" smtClean="0">
                <a:latin typeface="Times New Roman" panose="02020603050405020304" pitchFamily="18" charset="0"/>
              </a:rPr>
            </a:br>
            <a:r>
              <a:rPr lang="uk-UA" altLang="ru-RU" sz="12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/>
            </a:r>
            <a:br>
              <a:rPr lang="uk-UA" altLang="ru-RU" sz="1800" i="1" dirty="0" smtClean="0">
                <a:latin typeface="Times New Roman" panose="02020603050405020304" pitchFamily="18" charset="0"/>
              </a:rPr>
            </a:br>
            <a:r>
              <a:rPr lang="uk-UA" altLang="ru-RU" sz="800" i="1" dirty="0" smtClean="0">
                <a:latin typeface="Times New Roman" panose="02020603050405020304" pitchFamily="18" charset="0"/>
              </a:rPr>
              <a:t/>
            </a:r>
            <a:br>
              <a:rPr lang="uk-UA" altLang="ru-RU" sz="800" i="1" dirty="0" smtClean="0">
                <a:latin typeface="Times New Roman" panose="02020603050405020304" pitchFamily="18" charset="0"/>
              </a:rPr>
            </a:br>
            <a:r>
              <a:rPr lang="uk-UA" altLang="ru-RU" sz="1800" dirty="0" smtClean="0">
                <a:latin typeface="Times New Roman" panose="02020603050405020304" pitchFamily="18" charset="0"/>
              </a:rPr>
              <a:t>До </a:t>
            </a:r>
            <a:r>
              <a:rPr lang="uk-UA" altLang="ru-RU" sz="1800" b="1" dirty="0" smtClean="0">
                <a:solidFill>
                  <a:srgbClr val="D228A5"/>
                </a:solidFill>
                <a:latin typeface="Times New Roman" panose="02020603050405020304" pitchFamily="18" charset="0"/>
              </a:rPr>
              <a:t>25.02.2019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dirty="0">
                <a:latin typeface="Times New Roman" panose="02020603050405020304" pitchFamily="18" charset="0"/>
              </a:rPr>
              <a:t>з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а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прошення-перепустку буде розміщено в електронному варіанті на інформаційній сторінці “</a:t>
            </a:r>
            <a:r>
              <a:rPr lang="uk-UA" altLang="ru-RU" sz="1800" b="1" dirty="0">
                <a:solidFill>
                  <a:srgbClr val="D228A5"/>
                </a:solidFill>
                <a:latin typeface="Times New Roman" panose="02020603050405020304" pitchFamily="18" charset="0"/>
              </a:rPr>
              <a:t>особистий кабінет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” на сайті ВРЦОЯО.</a:t>
            </a: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1800" i="1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22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У пункті проведення пробного ЗНО учасник повинен пред’явити </a:t>
            </a:r>
            <a:br>
              <a:rPr lang="uk-UA" altLang="ru-RU" sz="2000" dirty="0" smtClean="0">
                <a:latin typeface="Times New Roman" panose="02020603050405020304" pitchFamily="18" charset="0"/>
              </a:rPr>
            </a:br>
            <a:r>
              <a:rPr lang="en-US" altLang="ru-RU" sz="2000" dirty="0" smtClean="0">
                <a:latin typeface="Times New Roman" panose="02020603050405020304" pitchFamily="18" charset="0"/>
              </a:rPr>
              <a:t>  </a:t>
            </a:r>
            <a:r>
              <a:rPr lang="uk-UA" altLang="ru-RU" sz="20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такі документи</a:t>
            </a:r>
            <a:r>
              <a:rPr lang="uk-UA" altLang="ru-RU" sz="2000" dirty="0" smtClean="0"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80000"/>
              </a:lnSpc>
              <a:buClr>
                <a:srgbClr val="2C16CC"/>
              </a:buClr>
              <a:buFont typeface="Wingdings" panose="05000000000000000000" pitchFamily="2" charset="2"/>
              <a:buNone/>
              <a:defRPr/>
            </a:pPr>
            <a:endParaRPr lang="uk-UA" altLang="ru-RU" sz="800" dirty="0" smtClean="0"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6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запрошення-перепустку;</a:t>
            </a:r>
          </a:p>
          <a:p>
            <a:pPr lvl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800" i="1" dirty="0" smtClean="0">
                <a:latin typeface="Times New Roman" panose="02020603050405020304" pitchFamily="18" charset="0"/>
              </a:rPr>
              <a:t>паспорт (свідоцтво про народження).</a:t>
            </a:r>
          </a:p>
          <a:p>
            <a:pPr>
              <a:lnSpc>
                <a:spcPct val="80000"/>
              </a:lnSpc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endParaRPr lang="uk-UA" altLang="ru-RU" sz="1800" i="1" dirty="0" smtClean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9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18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У разі неучасті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 особи в пробному ЗНО </a:t>
            </a:r>
            <a:r>
              <a:rPr lang="uk-UA" altLang="ru-RU" sz="18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сплачені кошти не</a:t>
            </a:r>
            <a:r>
              <a:rPr lang="uk-UA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повертаються.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 Ця особа має право отримати комплект тестових матеріалів (сертифікаційну роботу, бланки відповідей, інформаційний бюлетень), звернувшись у </a:t>
            </a:r>
            <a:r>
              <a:rPr lang="uk-UA" altLang="ru-RU" sz="1800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триденний термін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 за адресою, указаною в запрошенні-перепустці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68313" y="146050"/>
            <a:ext cx="8229600" cy="550863"/>
          </a:xfrm>
        </p:spPr>
        <p:txBody>
          <a:bodyPr anchor="ctr"/>
          <a:lstStyle/>
          <a:p>
            <a:pPr algn="ctr">
              <a:defRPr/>
            </a:pP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Результати пробного ЗНО</a:t>
            </a:r>
            <a:endParaRPr lang="ru-RU" altLang="ru-RU" sz="24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4451" name="TextBox 5"/>
          <p:cNvSpPr txBox="1">
            <a:spLocks noChangeArrowheads="1"/>
          </p:cNvSpPr>
          <p:nvPr/>
        </p:nvSpPr>
        <p:spPr bwMode="auto">
          <a:xfrm>
            <a:off x="282575" y="696913"/>
            <a:ext cx="879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Учасник, за бажанням, уводить відповіді, 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позначені 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його бланку відповідей до сервісу «</a:t>
            </a:r>
            <a:r>
              <a:rPr lang="uk-UA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результатів пробного зовнішнього незалежного оцінювання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 інформаційної сторінки «особистий кабінет»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altLang="ru-RU" sz="900"/>
          </a:p>
        </p:txBody>
      </p:sp>
      <p:graphicFrame>
        <p:nvGraphicFramePr>
          <p:cNvPr id="7" name="Схема 6"/>
          <p:cNvGraphicFramePr/>
          <p:nvPr/>
        </p:nvGraphicFramePr>
        <p:xfrm>
          <a:off x="226629" y="1828800"/>
          <a:ext cx="8712968" cy="474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157163"/>
            <a:ext cx="8229600" cy="990600"/>
          </a:xfrm>
        </p:spPr>
        <p:txBody>
          <a:bodyPr lIns="95782" tIns="47891" rIns="95782" bIns="47891" anchor="ctr"/>
          <a:lstStyle/>
          <a:p>
            <a:pPr algn="ctr" eaLnBrk="1" hangingPunct="1">
              <a:defRPr/>
            </a:pP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Документи, що визначають зміст тесту</a:t>
            </a:r>
            <a:r>
              <a:rPr lang="en-US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altLang="ru-RU" sz="2400" i="1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 предметів ЗНО</a:t>
            </a:r>
            <a:endParaRPr lang="ru-RU" altLang="ru-RU" sz="2400" i="1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3675" y="1147763"/>
            <a:ext cx="8929688" cy="2879725"/>
          </a:xfrm>
        </p:spPr>
        <p:txBody>
          <a:bodyPr lIns="95782" tIns="47891" rIns="95782" bIns="47891"/>
          <a:lstStyle/>
          <a:p>
            <a:pPr marL="533400" indent="-422275" eaLnBrk="1" hangingPunct="1">
              <a:lnSpc>
                <a:spcPct val="80000"/>
              </a:lnSpc>
              <a:spcAft>
                <a:spcPct val="9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Державний стандарт базової і повної загальної середньої освіти</a:t>
            </a:r>
            <a:r>
              <a:rPr lang="uk-UA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uk-UA" altLang="ru-RU" sz="9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33400" indent="-422275" eaLnBrk="1" hangingPunct="1">
              <a:lnSpc>
                <a:spcPct val="80000"/>
              </a:lnSpc>
              <a:spcAft>
                <a:spcPct val="9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Програми для загальноосвітніх навчальних закладів (5-11 класи).</a:t>
            </a:r>
            <a:endParaRPr lang="uk-UA" altLang="ru-RU" sz="1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33400" indent="-422275" eaLnBrk="1" hangingPunct="1">
              <a:lnSpc>
                <a:spcPct val="80000"/>
              </a:lnSpc>
              <a:spcAft>
                <a:spcPct val="9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Програми зовнішнього незалежного оцінювання.</a:t>
            </a:r>
            <a:r>
              <a:rPr lang="uk-UA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uk-UA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uk-UA" altLang="ru-RU" sz="1400" dirty="0" smtClean="0">
                <a:latin typeface="Times New Roman" panose="02020603050405020304" pitchFamily="18" charset="0"/>
              </a:rPr>
              <a:t>(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Затверджені</a:t>
            </a:r>
            <a:r>
              <a:rPr lang="en-US" altLang="ru-RU" sz="14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Наказом Міністерства освіти і науки України від 03.02.2016 р. № 77</a:t>
            </a:r>
            <a:r>
              <a:rPr lang="uk-UA" altLang="ru-RU" sz="1400" dirty="0" smtClean="0"/>
              <a:t>). </a:t>
            </a:r>
          </a:p>
          <a:p>
            <a:pPr marL="396875" indent="-28575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     </a:t>
            </a:r>
            <a:r>
              <a:rPr lang="uk-UA" altLang="ru-RU" sz="1800" i="1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Програми ЗНО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та </a:t>
            </a:r>
            <a:r>
              <a:rPr lang="uk-UA" altLang="ru-RU" sz="1800" i="1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характеристики сертифікаційної роботи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з усіх предметів, </a:t>
            </a:r>
            <a:r>
              <a:rPr lang="uk-UA" altLang="ru-RU" sz="1800" i="1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критерії оцінювання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завдань з розгорнутою відповіддю з української мови і літератури, іноземних мов, математики </a:t>
            </a:r>
            <a:r>
              <a:rPr lang="uk-UA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розміщено</a:t>
            </a:r>
            <a:r>
              <a:rPr lang="ru-RU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 н</a:t>
            </a:r>
            <a:r>
              <a:rPr lang="uk-UA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а веб-сайтах Українського центру оцінювання якості освіти та</a:t>
            </a:r>
            <a:r>
              <a:rPr lang="en-US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 Вінницького РЦОЯО</a:t>
            </a:r>
            <a:r>
              <a:rPr lang="en-US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.</a:t>
            </a:r>
            <a:endParaRPr lang="uk-UA" altLang="ru-RU" sz="1800" dirty="0" smtClean="0">
              <a:solidFill>
                <a:srgbClr val="CD2A0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547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4149725"/>
            <a:ext cx="42989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75" y="4149725"/>
            <a:ext cx="3825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22288" y="200025"/>
            <a:ext cx="8197850" cy="954088"/>
          </a:xfrm>
        </p:spPr>
        <p:txBody>
          <a:bodyPr lIns="95782" tIns="47891" rIns="95782" bIns="47891" rtlCol="0">
            <a:noAutofit/>
          </a:bodyPr>
          <a:lstStyle/>
          <a:p>
            <a:pPr algn="ctr">
              <a:defRPr/>
            </a:pPr>
            <a:r>
              <a:rPr lang="uk-UA" altLang="ru-RU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Особливості </a:t>
            </a:r>
            <a:br>
              <a:rPr lang="uk-UA" altLang="ru-RU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зовнішнього незалежного оцінювання </a:t>
            </a:r>
            <a:br>
              <a:rPr lang="uk-UA" altLang="ru-RU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у 201</a:t>
            </a:r>
            <a:r>
              <a:rPr lang="en-US" altLang="ru-RU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uk-UA" altLang="ru-RU" sz="24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році</a:t>
            </a:r>
            <a:endParaRPr lang="ru-RU" sz="2400" dirty="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1273175"/>
            <a:ext cx="8724900" cy="5584825"/>
          </a:xfrm>
        </p:spPr>
        <p:txBody>
          <a:bodyPr lIns="95782" tIns="47891" rIns="95782" bIns="47891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uk-UA" altLang="ru-RU" sz="3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Зовнішнє незалежне оцінювання результатів навчання, здобутих на основі повної загальної середньої освіти, проводитиметься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 з </a:t>
            </a:r>
            <a:r>
              <a:rPr lang="uk-UA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uk-UA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травня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до</a:t>
            </a:r>
            <a:r>
              <a:rPr lang="uk-UA" altLang="ru-RU" sz="1800" b="1" i="1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13 червня 2019 р.</a:t>
            </a:r>
            <a:endParaRPr lang="uk-UA" altLang="ru-RU" sz="1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тести </a:t>
            </a:r>
            <a:r>
              <a:rPr lang="uk-UA" altLang="ru-RU" sz="1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не більш як із чотирьох навчальних предметів:</a:t>
            </a:r>
            <a:r>
              <a:rPr lang="uk-UA" alt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ru-RU" sz="1800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українська мова і література,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історія України,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математика,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біологія,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географія,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фізика,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хімія,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англійська мова, </a:t>
            </a:r>
          </a:p>
          <a:p>
            <a:pPr marL="2880000" lvl="1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700" i="1" dirty="0" smtClean="0">
                <a:latin typeface="Times New Roman" panose="02020603050405020304" pitchFamily="18" charset="0"/>
              </a:rPr>
              <a:t>іспанська мова, німецька мова, французька мова.</a:t>
            </a:r>
            <a:endParaRPr lang="uk-UA" altLang="ru-RU" sz="1700" dirty="0" smtClean="0"/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2019 році для конкурсного відбору для здобуття ступенів вищої освіти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</a:t>
            </a:r>
            <a:r>
              <a:rPr lang="uk-UA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прийматися </a:t>
            </a:r>
            <a:r>
              <a:rPr lang="uk-UA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ЗНО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 років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крім оцінок з англійської, французької, німецької, іспанської мов. </a:t>
            </a: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з </a:t>
            </a:r>
            <a:r>
              <a:rPr lang="uk-UA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французької, німецької,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 мов для конкурсного відбору  для здобуття ступенів вищої освіти приймаються  лише сертифікати  </a:t>
            </a:r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2018, 2019 років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1700" dirty="0">
                <a:latin typeface="Times New Roman" panose="02020603050405020304" pitchFamily="18" charset="0"/>
              </a:rPr>
              <a:t>Переклад тестів з історії України, математики, біології, географії, фізики, хімії буде здійснено кримськотатарською, молдовською, польською, російською, румунською, угорською </a:t>
            </a:r>
            <a:r>
              <a:rPr lang="uk-UA" altLang="ru-RU" sz="1700" dirty="0" smtClean="0">
                <a:latin typeface="Times New Roman" panose="02020603050405020304" pitchFamily="18" charset="0"/>
              </a:rPr>
              <a:t>мовами</a:t>
            </a:r>
            <a:r>
              <a:rPr lang="en-US" altLang="ru-RU" sz="1700" dirty="0" smtClean="0">
                <a:latin typeface="Times New Roman" panose="02020603050405020304" pitchFamily="18" charset="0"/>
              </a:rPr>
              <a:t>.</a:t>
            </a:r>
            <a:endPara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203200"/>
            <a:ext cx="8712200" cy="649288"/>
          </a:xfrm>
        </p:spPr>
        <p:txBody>
          <a:bodyPr lIns="95782" tIns="47891" rIns="95782" bIns="47891" anchor="ctr"/>
          <a:lstStyle/>
          <a:p>
            <a:pPr algn="ctr" eaLnBrk="1" hangingPunct="1">
              <a:defRPr/>
            </a:pPr>
            <a:r>
              <a:rPr lang="uk-UA" alt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Тривалість та кількість завдань </a:t>
            </a:r>
            <a:br>
              <a:rPr lang="uk-UA" alt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 предметів ЗНО у</a:t>
            </a:r>
            <a:r>
              <a:rPr lang="uk-UA" altLang="ru-RU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alt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201</a:t>
            </a:r>
            <a:r>
              <a:rPr lang="en-US" alt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uk-UA" alt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році</a:t>
            </a:r>
            <a:endParaRPr lang="ru-RU" altLang="ru-RU" sz="2400" i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23587" name="Group 3"/>
          <p:cNvGraphicFramePr>
            <a:graphicFrameLocks noGrp="1"/>
          </p:cNvGraphicFramePr>
          <p:nvPr/>
        </p:nvGraphicFramePr>
        <p:xfrm>
          <a:off x="233363" y="1062038"/>
          <a:ext cx="8747125" cy="5610225"/>
        </p:xfrm>
        <a:graphic>
          <a:graphicData uri="http://schemas.openxmlformats.org/drawingml/2006/table">
            <a:tbl>
              <a:tblPr/>
              <a:tblGrid>
                <a:gridCol w="58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3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Тривалість тестування (хв.)</a:t>
                      </a:r>
                      <a:endParaRPr kumimoji="0" lang="uk-UA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завдань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 к-ть балів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Бланки відповідей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6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6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</a:t>
                      </a:r>
                      <a:endParaRPr kumimoji="0" lang="uk-UA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6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6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6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 Б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60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 Б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endParaRPr kumimoji="0" lang="uk-UA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uk-UA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uk-UA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A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1AB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</a:t>
                      </a:r>
                      <a:endParaRPr kumimoji="0" lang="en-US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1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 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</a:t>
                      </a:r>
                      <a:endParaRPr kumimoji="0" lang="uk-UA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</a:t>
                      </a:r>
                      <a:endParaRPr kumimoji="0" lang="en-US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1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 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</a:t>
                      </a:r>
                      <a:endParaRPr kumimoji="0" lang="en-US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43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 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430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</a:t>
                      </a:r>
                      <a:endParaRPr kumimoji="0" lang="en-US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 Б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43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Німецька мова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430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43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Французька мова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430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71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43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Іспанська мова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430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3" marR="9142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FFEFD">
                            <a:alpha val="46001"/>
                          </a:srgbClr>
                        </a:gs>
                        <a:gs pos="100000">
                          <a:srgbClr val="CFFEFD">
                            <a:gamma/>
                            <a:tint val="1019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5935663" y="188913"/>
            <a:ext cx="3027362" cy="355600"/>
          </a:xfrm>
        </p:spPr>
        <p:txBody>
          <a:bodyPr/>
          <a:lstStyle/>
          <a:p>
            <a:r>
              <a:rPr lang="uk-UA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відповідей</a:t>
            </a:r>
            <a:endParaRPr lang="ru-RU" alt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571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363" y="784225"/>
            <a:ext cx="3649662" cy="493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474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497262" cy="4657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60613" y="5157788"/>
            <a:ext cx="1635125" cy="11049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57825" y="5187950"/>
            <a:ext cx="3395663" cy="4445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576" name="TextBox 1"/>
          <p:cNvSpPr txBox="1">
            <a:spLocks noChangeArrowheads="1"/>
          </p:cNvSpPr>
          <p:nvPr/>
        </p:nvSpPr>
        <p:spPr bwMode="auto">
          <a:xfrm>
            <a:off x="5792788" y="5961063"/>
            <a:ext cx="2692400" cy="6461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для виправлень </a:t>
            </a:r>
            <a:br>
              <a:rPr lang="uk-UA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помилкових відповідей</a:t>
            </a:r>
            <a:endParaRPr lang="ru-RU" altLang="ru-RU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109576" idx="0"/>
            <a:endCxn id="109571" idx="2"/>
          </p:cNvCxnSpPr>
          <p:nvPr/>
        </p:nvCxnSpPr>
        <p:spPr>
          <a:xfrm flipV="1">
            <a:off x="7138988" y="5721350"/>
            <a:ext cx="0" cy="23971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108450" y="6076950"/>
            <a:ext cx="1700213" cy="4159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149225"/>
            <a:ext cx="7270750" cy="658813"/>
          </a:xfrm>
        </p:spPr>
        <p:txBody>
          <a:bodyPr anchor="ctr"/>
          <a:lstStyle/>
          <a:p>
            <a:pPr algn="ctr"/>
            <a:r>
              <a:rPr lang="uk-UA" altLang="ru-RU" sz="22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Оцінювання сертифікаційної роботи </a:t>
            </a:r>
            <a:br>
              <a:rPr lang="uk-UA" altLang="ru-RU" sz="220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uk-UA" altLang="ru-RU" sz="22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 української мови і літератури</a:t>
            </a:r>
            <a:endParaRPr lang="ru-RU" altLang="ru-RU" sz="220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544286" y="2737575"/>
          <a:ext cx="6041571" cy="402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596" name="Rectangle 54"/>
          <p:cNvSpPr>
            <a:spLocks noChangeArrowheads="1"/>
          </p:cNvSpPr>
          <p:nvPr/>
        </p:nvSpPr>
        <p:spPr bwMode="auto">
          <a:xfrm>
            <a:off x="6469063" y="2736850"/>
            <a:ext cx="24828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Максимальна кількість балів, яку можна набрати,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 виконавши </a:t>
            </a:r>
            <a:endParaRPr lang="en-US" altLang="ru-RU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всі завдання</a:t>
            </a: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ru-RU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з української мови</a:t>
            </a: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, – </a:t>
            </a:r>
            <a:r>
              <a:rPr lang="uk-UA" altLang="ru-RU" sz="1500" b="1">
                <a:solidFill>
                  <a:srgbClr val="CC3300"/>
                </a:solidFill>
                <a:latin typeface="Times New Roman" panose="02020603050405020304" pitchFamily="18" charset="0"/>
              </a:rPr>
              <a:t>68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(будуть переведені </a:t>
            </a:r>
            <a:endParaRPr lang="en-US" altLang="ru-RU" sz="1500" i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у 12-бальну шкалу)</a:t>
            </a:r>
            <a:r>
              <a:rPr lang="uk-UA" altLang="ru-RU" sz="150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0597" name="Rectangle 22"/>
          <p:cNvSpPr>
            <a:spLocks noChangeArrowheads="1"/>
          </p:cNvSpPr>
          <p:nvPr/>
        </p:nvSpPr>
        <p:spPr bwMode="auto">
          <a:xfrm>
            <a:off x="188913" y="1062038"/>
            <a:ext cx="8713787" cy="152717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57538" y="1198563"/>
            <a:ext cx="2592387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7FF"/>
              </a:gs>
              <a:gs pos="50000">
                <a:schemeClr val="bg1"/>
              </a:gs>
              <a:gs pos="100000">
                <a:srgbClr val="FF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dirty="0">
                <a:solidFill>
                  <a:srgbClr val="000000"/>
                </a:solidFill>
              </a:rPr>
              <a:t>Українська мова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154363" y="1927225"/>
            <a:ext cx="2592387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7FF"/>
              </a:gs>
              <a:gs pos="50000">
                <a:schemeClr val="bg1"/>
              </a:gs>
              <a:gs pos="100000">
                <a:srgbClr val="FF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dirty="0">
                <a:solidFill>
                  <a:srgbClr val="000000"/>
                </a:solidFill>
              </a:rPr>
              <a:t>Українська література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10604" name="AutoShape 5"/>
          <p:cNvSpPr>
            <a:spLocks/>
          </p:cNvSpPr>
          <p:nvPr/>
        </p:nvSpPr>
        <p:spPr bwMode="auto">
          <a:xfrm>
            <a:off x="5873750" y="1143000"/>
            <a:ext cx="215900" cy="1368425"/>
          </a:xfrm>
          <a:prstGeom prst="rightBrace">
            <a:avLst>
              <a:gd name="adj1" fmla="val 52819"/>
              <a:gd name="adj2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6938963" y="1836738"/>
            <a:ext cx="1439862" cy="504825"/>
          </a:xfrm>
          <a:prstGeom prst="borderCallout2">
            <a:avLst>
              <a:gd name="adj1" fmla="val 26957"/>
              <a:gd name="adj2" fmla="val -756"/>
              <a:gd name="adj3" fmla="val 22644"/>
              <a:gd name="adj4" fmla="val -26019"/>
              <a:gd name="adj5" fmla="val -3865"/>
              <a:gd name="adj6" fmla="val -5383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</a:rPr>
              <a:t>100-200 </a:t>
            </a:r>
          </a:p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</a:rPr>
              <a:t>балів</a:t>
            </a: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10608" name="AutoShape 7"/>
          <p:cNvSpPr>
            <a:spLocks/>
          </p:cNvSpPr>
          <p:nvPr/>
        </p:nvSpPr>
        <p:spPr bwMode="auto">
          <a:xfrm>
            <a:off x="3016250" y="1143000"/>
            <a:ext cx="144463" cy="649288"/>
          </a:xfrm>
          <a:prstGeom prst="leftBrace">
            <a:avLst>
              <a:gd name="adj1" fmla="val 37454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>
            <a:off x="1308100" y="1119188"/>
            <a:ext cx="1130300" cy="503237"/>
          </a:xfrm>
          <a:prstGeom prst="borderCallout2">
            <a:avLst>
              <a:gd name="adj1" fmla="val 22713"/>
              <a:gd name="adj2" fmla="val 102889"/>
              <a:gd name="adj3" fmla="val 22713"/>
              <a:gd name="adj4" fmla="val 121069"/>
              <a:gd name="adj5" fmla="val 71246"/>
              <a:gd name="adj6" fmla="val 14323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anose="02020603050405020304" pitchFamily="18" charset="0"/>
              </a:rPr>
              <a:t>12 балів</a:t>
            </a:r>
          </a:p>
          <a:p>
            <a:pPr algn="ctr">
              <a:defRPr/>
            </a:pPr>
            <a:r>
              <a:rPr lang="uk-UA" altLang="ru-RU" sz="1200" b="1">
                <a:solidFill>
                  <a:srgbClr val="000000"/>
                </a:solidFill>
                <a:latin typeface="Times New Roman" panose="02020603050405020304" pitchFamily="18" charset="0"/>
              </a:rPr>
              <a:t>(ДПА)</a:t>
            </a:r>
            <a:endParaRPr lang="ru-RU" altLang="ru-RU" sz="1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0612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788" y="4592638"/>
            <a:ext cx="11731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17500"/>
            <a:ext cx="6218237" cy="654050"/>
          </a:xfrm>
        </p:spPr>
        <p:txBody>
          <a:bodyPr/>
          <a:lstStyle/>
          <a:p>
            <a:pPr algn="ctr"/>
            <a: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Оцінювання сертифікаційної роботи </a:t>
            </a:r>
            <a:b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 математики</a:t>
            </a:r>
            <a:endParaRPr lang="ru-RU" altLang="ru-RU" sz="240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3433763" y="1322388"/>
            <a:ext cx="194310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dirty="0">
                <a:solidFill>
                  <a:srgbClr val="000000"/>
                </a:solidFill>
              </a:rPr>
              <a:t>№ 1-28, 31, 32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3433763" y="2073275"/>
            <a:ext cx="19431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dirty="0">
                <a:solidFill>
                  <a:srgbClr val="000000"/>
                </a:solidFill>
              </a:rPr>
              <a:t>№29, 30, 33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1269" name="AutoShape 5"/>
          <p:cNvSpPr>
            <a:spLocks/>
          </p:cNvSpPr>
          <p:nvPr/>
        </p:nvSpPr>
        <p:spPr bwMode="auto">
          <a:xfrm>
            <a:off x="5507038" y="1327150"/>
            <a:ext cx="188912" cy="1279525"/>
          </a:xfrm>
          <a:prstGeom prst="rightBrace">
            <a:avLst>
              <a:gd name="adj1" fmla="val 52819"/>
              <a:gd name="adj2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295942" name="AutoShape 6"/>
          <p:cNvSpPr>
            <a:spLocks/>
          </p:cNvSpPr>
          <p:nvPr/>
        </p:nvSpPr>
        <p:spPr bwMode="auto">
          <a:xfrm>
            <a:off x="6364288" y="2005013"/>
            <a:ext cx="1262062" cy="469900"/>
          </a:xfrm>
          <a:prstGeom prst="borderCallout2">
            <a:avLst>
              <a:gd name="adj1" fmla="val 22644"/>
              <a:gd name="adj2" fmla="val -5292"/>
              <a:gd name="adj3" fmla="val 22644"/>
              <a:gd name="adj4" fmla="val -26019"/>
              <a:gd name="adj5" fmla="val -13209"/>
              <a:gd name="adj6" fmla="val -4678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uk-UA" altLang="ru-RU" sz="1200" b="1" dirty="0">
                <a:solidFill>
                  <a:srgbClr val="000000"/>
                </a:solidFill>
              </a:rPr>
              <a:t>100-200 </a:t>
            </a:r>
          </a:p>
          <a:p>
            <a:pPr algn="ctr">
              <a:defRPr/>
            </a:pPr>
            <a:r>
              <a:rPr lang="uk-UA" altLang="ru-RU" sz="1200" b="1" dirty="0">
                <a:solidFill>
                  <a:srgbClr val="000000"/>
                </a:solidFill>
              </a:rPr>
              <a:t>балів</a:t>
            </a:r>
            <a:endParaRPr lang="ru-RU" altLang="ru-RU" sz="1200" b="1" dirty="0">
              <a:solidFill>
                <a:srgbClr val="000000"/>
              </a:solidFill>
            </a:endParaRPr>
          </a:p>
        </p:txBody>
      </p:sp>
      <p:sp>
        <p:nvSpPr>
          <p:cNvPr id="11271" name="AutoShape 7"/>
          <p:cNvSpPr>
            <a:spLocks/>
          </p:cNvSpPr>
          <p:nvPr/>
        </p:nvSpPr>
        <p:spPr bwMode="auto">
          <a:xfrm>
            <a:off x="3200400" y="1322388"/>
            <a:ext cx="104775" cy="644525"/>
          </a:xfrm>
          <a:prstGeom prst="leftBrace">
            <a:avLst>
              <a:gd name="adj1" fmla="val 37454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295944" name="AutoShape 8"/>
          <p:cNvSpPr>
            <a:spLocks/>
          </p:cNvSpPr>
          <p:nvPr/>
        </p:nvSpPr>
        <p:spPr bwMode="auto">
          <a:xfrm>
            <a:off x="1884363" y="1462088"/>
            <a:ext cx="881062" cy="504825"/>
          </a:xfrm>
          <a:prstGeom prst="borderCallout2">
            <a:avLst>
              <a:gd name="adj1" fmla="val 24869"/>
              <a:gd name="adj2" fmla="val 100565"/>
              <a:gd name="adj3" fmla="val 22713"/>
              <a:gd name="adj4" fmla="val 121069"/>
              <a:gd name="adj5" fmla="val 34582"/>
              <a:gd name="adj6" fmla="val 138003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A8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uk-UA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 балів</a:t>
            </a:r>
          </a:p>
          <a:p>
            <a:pPr algn="ctr">
              <a:defRPr/>
            </a:pPr>
            <a:r>
              <a:rPr lang="uk-UA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(ДПА)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Rectangle 22"/>
          <p:cNvSpPr>
            <a:spLocks noChangeArrowheads="1"/>
          </p:cNvSpPr>
          <p:nvPr/>
        </p:nvSpPr>
        <p:spPr bwMode="auto">
          <a:xfrm>
            <a:off x="1044575" y="1082675"/>
            <a:ext cx="6956425" cy="166687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350">
              <a:solidFill>
                <a:srgbClr val="000000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381001" y="2911134"/>
          <a:ext cx="6085114" cy="380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1633" name="Rectangle 54"/>
          <p:cNvSpPr>
            <a:spLocks noChangeArrowheads="1"/>
          </p:cNvSpPr>
          <p:nvPr/>
        </p:nvSpPr>
        <p:spPr bwMode="auto">
          <a:xfrm>
            <a:off x="6194425" y="3279775"/>
            <a:ext cx="27066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Максимальна кількість балів, яку можна набрати,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 виконавши </a:t>
            </a:r>
            <a:endParaRPr lang="en-US" altLang="ru-RU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 1-28, 31, 32, – </a:t>
            </a:r>
            <a:r>
              <a:rPr lang="uk-UA" altLang="ru-RU" sz="1500" b="1">
                <a:solidFill>
                  <a:srgbClr val="CC3300"/>
                </a:solidFill>
                <a:latin typeface="Times New Roman" panose="02020603050405020304" pitchFamily="18" charset="0"/>
              </a:rPr>
              <a:t>52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(будуть переведені </a:t>
            </a:r>
            <a:endParaRPr lang="en-US" altLang="ru-RU" sz="1500" i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у 12-бальну шкалу)</a:t>
            </a:r>
            <a:r>
              <a:rPr lang="uk-UA" altLang="ru-RU" sz="150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1634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5057775"/>
            <a:ext cx="11731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17500"/>
            <a:ext cx="6218237" cy="654050"/>
          </a:xfrm>
        </p:spPr>
        <p:txBody>
          <a:bodyPr/>
          <a:lstStyle/>
          <a:p>
            <a:pPr algn="ctr"/>
            <a: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Оцінювання сертифікаційної роботи </a:t>
            </a:r>
            <a:b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 історії України</a:t>
            </a:r>
            <a:endParaRPr lang="ru-RU" altLang="ru-RU" sz="240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3433763" y="1322388"/>
            <a:ext cx="194310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dirty="0">
                <a:solidFill>
                  <a:srgbClr val="000000"/>
                </a:solidFill>
              </a:rPr>
              <a:t>№1-30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3433763" y="2073275"/>
            <a:ext cx="19431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dirty="0">
                <a:solidFill>
                  <a:srgbClr val="000000"/>
                </a:solidFill>
              </a:rPr>
              <a:t>№31-60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1269" name="AutoShape 5"/>
          <p:cNvSpPr>
            <a:spLocks/>
          </p:cNvSpPr>
          <p:nvPr/>
        </p:nvSpPr>
        <p:spPr bwMode="auto">
          <a:xfrm>
            <a:off x="5507038" y="1327150"/>
            <a:ext cx="188912" cy="1279525"/>
          </a:xfrm>
          <a:prstGeom prst="rightBrace">
            <a:avLst>
              <a:gd name="adj1" fmla="val 52819"/>
              <a:gd name="adj2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295942" name="AutoShape 6"/>
          <p:cNvSpPr>
            <a:spLocks/>
          </p:cNvSpPr>
          <p:nvPr/>
        </p:nvSpPr>
        <p:spPr bwMode="auto">
          <a:xfrm>
            <a:off x="6364288" y="2005013"/>
            <a:ext cx="1262062" cy="469900"/>
          </a:xfrm>
          <a:prstGeom prst="borderCallout2">
            <a:avLst>
              <a:gd name="adj1" fmla="val 22644"/>
              <a:gd name="adj2" fmla="val -5292"/>
              <a:gd name="adj3" fmla="val 22644"/>
              <a:gd name="adj4" fmla="val -26019"/>
              <a:gd name="adj5" fmla="val -13209"/>
              <a:gd name="adj6" fmla="val -4678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uk-UA" altLang="ru-RU" sz="1200" b="1" dirty="0">
                <a:solidFill>
                  <a:srgbClr val="000000"/>
                </a:solidFill>
              </a:rPr>
              <a:t>100-200 </a:t>
            </a:r>
          </a:p>
          <a:p>
            <a:pPr algn="ctr">
              <a:defRPr/>
            </a:pPr>
            <a:r>
              <a:rPr lang="uk-UA" altLang="ru-RU" sz="1200" b="1" dirty="0">
                <a:solidFill>
                  <a:srgbClr val="000000"/>
                </a:solidFill>
              </a:rPr>
              <a:t>балів</a:t>
            </a:r>
            <a:endParaRPr lang="ru-RU" altLang="ru-RU" sz="1200" b="1" dirty="0">
              <a:solidFill>
                <a:srgbClr val="000000"/>
              </a:solidFill>
            </a:endParaRPr>
          </a:p>
        </p:txBody>
      </p:sp>
      <p:sp>
        <p:nvSpPr>
          <p:cNvPr id="11271" name="AutoShape 7"/>
          <p:cNvSpPr>
            <a:spLocks/>
          </p:cNvSpPr>
          <p:nvPr/>
        </p:nvSpPr>
        <p:spPr bwMode="auto">
          <a:xfrm>
            <a:off x="3200400" y="1322388"/>
            <a:ext cx="104775" cy="644525"/>
          </a:xfrm>
          <a:prstGeom prst="leftBrace">
            <a:avLst>
              <a:gd name="adj1" fmla="val 37454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295944" name="AutoShape 8"/>
          <p:cNvSpPr>
            <a:spLocks/>
          </p:cNvSpPr>
          <p:nvPr/>
        </p:nvSpPr>
        <p:spPr bwMode="auto">
          <a:xfrm>
            <a:off x="1884363" y="1462088"/>
            <a:ext cx="881062" cy="504825"/>
          </a:xfrm>
          <a:prstGeom prst="borderCallout2">
            <a:avLst>
              <a:gd name="adj1" fmla="val 24869"/>
              <a:gd name="adj2" fmla="val 100565"/>
              <a:gd name="adj3" fmla="val 22713"/>
              <a:gd name="adj4" fmla="val 121069"/>
              <a:gd name="adj5" fmla="val 34582"/>
              <a:gd name="adj6" fmla="val 138003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uk-UA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 балів</a:t>
            </a:r>
          </a:p>
          <a:p>
            <a:pPr algn="ctr">
              <a:defRPr/>
            </a:pPr>
            <a:r>
              <a:rPr lang="uk-UA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(ДПА)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Rectangle 22"/>
          <p:cNvSpPr>
            <a:spLocks noChangeArrowheads="1"/>
          </p:cNvSpPr>
          <p:nvPr/>
        </p:nvSpPr>
        <p:spPr bwMode="auto">
          <a:xfrm>
            <a:off x="1044575" y="1082675"/>
            <a:ext cx="6956425" cy="166687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350">
              <a:solidFill>
                <a:srgbClr val="000000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381001" y="2911134"/>
          <a:ext cx="6085114" cy="380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55" name="Rectangle 54"/>
          <p:cNvSpPr>
            <a:spLocks noChangeArrowheads="1"/>
          </p:cNvSpPr>
          <p:nvPr/>
        </p:nvSpPr>
        <p:spPr bwMode="auto">
          <a:xfrm>
            <a:off x="6149975" y="3141663"/>
            <a:ext cx="27066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Максимальна кількість балів, яку можна набрати,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 виконавши </a:t>
            </a:r>
            <a:endParaRPr lang="en-US" altLang="ru-RU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 1-30 – </a:t>
            </a:r>
            <a:r>
              <a:rPr lang="uk-UA" altLang="ru-RU" sz="1500" b="1">
                <a:solidFill>
                  <a:srgbClr val="CC3300"/>
                </a:solidFill>
                <a:latin typeface="Times New Roman" panose="02020603050405020304" pitchFamily="18" charset="0"/>
              </a:rPr>
              <a:t>47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(будуть переведені </a:t>
            </a:r>
            <a:endParaRPr lang="en-US" altLang="ru-RU" sz="1500" i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у 12-бальну шкалу)</a:t>
            </a:r>
            <a:r>
              <a:rPr lang="uk-UA" altLang="ru-RU" sz="150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656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5008563"/>
            <a:ext cx="11731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иноска зі стрілкою донизу 11"/>
          <p:cNvSpPr/>
          <p:nvPr/>
        </p:nvSpPr>
        <p:spPr bwMode="auto">
          <a:xfrm>
            <a:off x="3329622" y="1327561"/>
            <a:ext cx="2399666" cy="3107913"/>
          </a:xfrm>
          <a:prstGeom prst="downArrowCallout">
            <a:avLst>
              <a:gd name="adj1" fmla="val 27634"/>
              <a:gd name="adj2" fmla="val 25887"/>
              <a:gd name="adj3" fmla="val 30762"/>
              <a:gd name="adj4" fmla="val 58442"/>
            </a:avLst>
          </a:prstGeom>
          <a:gradFill>
            <a:gsLst>
              <a:gs pos="60650">
                <a:schemeClr val="bg2">
                  <a:lumMod val="75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43000">
                <a:schemeClr val="accent4">
                  <a:tint val="44000"/>
                  <a:satMod val="165000"/>
                </a:schemeClr>
              </a:gs>
              <a:gs pos="93000">
                <a:schemeClr val="accent4">
                  <a:tint val="15000"/>
                  <a:satMod val="165000"/>
                </a:schemeClr>
              </a:gs>
              <a:gs pos="100000">
                <a:schemeClr val="accent4">
                  <a:tint val="5000"/>
                  <a:satMod val="250000"/>
                </a:schemeClr>
              </a:gs>
            </a:gsLst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uk-UA" altLang="uk-UA" sz="825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175" y="320675"/>
            <a:ext cx="6218238" cy="654050"/>
          </a:xfrm>
        </p:spPr>
        <p:txBody>
          <a:bodyPr/>
          <a:lstStyle/>
          <a:p>
            <a:pPr algn="ctr"/>
            <a: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Оцінювання сертифікаційної роботи </a:t>
            </a:r>
            <a:b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uk-UA" altLang="ru-RU" sz="240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 англійської мови</a:t>
            </a:r>
            <a:endParaRPr lang="ru-RU" altLang="ru-RU" sz="240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3425598" y="1448254"/>
            <a:ext cx="2230437" cy="9065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B8C5E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sz="1500" dirty="0">
                <a:solidFill>
                  <a:srgbClr val="000000"/>
                </a:solidFill>
              </a:rPr>
              <a:t>№1-32, </a:t>
            </a:r>
          </a:p>
          <a:p>
            <a:pPr algn="ctr">
              <a:defRPr/>
            </a:pPr>
            <a:r>
              <a:rPr lang="uk-UA" altLang="ru-RU" sz="1500" dirty="0">
                <a:solidFill>
                  <a:srgbClr val="000000"/>
                </a:solidFill>
              </a:rPr>
              <a:t>№39-43,</a:t>
            </a:r>
          </a:p>
          <a:p>
            <a:pPr algn="ctr">
              <a:defRPr/>
            </a:pPr>
            <a:r>
              <a:rPr lang="uk-UA" altLang="ru-RU" sz="1500" dirty="0">
                <a:solidFill>
                  <a:srgbClr val="000000"/>
                </a:solidFill>
              </a:rPr>
              <a:t>№49-53</a:t>
            </a:r>
          </a:p>
          <a:p>
            <a:pPr algn="ctr">
              <a:defRPr/>
            </a:pPr>
            <a:r>
              <a:rPr lang="uk-UA" altLang="ru-RU" sz="1500" dirty="0">
                <a:solidFill>
                  <a:srgbClr val="000000"/>
                </a:solidFill>
              </a:rPr>
              <a:t>№59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sp>
        <p:nvSpPr>
          <p:cNvPr id="295942" name="AutoShape 6"/>
          <p:cNvSpPr>
            <a:spLocks/>
          </p:cNvSpPr>
          <p:nvPr/>
        </p:nvSpPr>
        <p:spPr bwMode="auto">
          <a:xfrm>
            <a:off x="6831013" y="1323975"/>
            <a:ext cx="2038350" cy="846138"/>
          </a:xfrm>
          <a:prstGeom prst="borderCallout2">
            <a:avLst>
              <a:gd name="adj1" fmla="val 22644"/>
              <a:gd name="adj2" fmla="val -5292"/>
              <a:gd name="adj3" fmla="val 38086"/>
              <a:gd name="adj4" fmla="val -23349"/>
              <a:gd name="adj5" fmla="val 101778"/>
              <a:gd name="adj6" fmla="val -35214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Профільний рівень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(ДПА)</a:t>
            </a:r>
          </a:p>
        </p:txBody>
      </p:sp>
      <p:sp>
        <p:nvSpPr>
          <p:cNvPr id="11271" name="AutoShape 7"/>
          <p:cNvSpPr>
            <a:spLocks/>
          </p:cNvSpPr>
          <p:nvPr/>
        </p:nvSpPr>
        <p:spPr bwMode="auto">
          <a:xfrm>
            <a:off x="3049588" y="1323975"/>
            <a:ext cx="360362" cy="1079500"/>
          </a:xfrm>
          <a:prstGeom prst="leftBrace">
            <a:avLst>
              <a:gd name="adj1" fmla="val 18035"/>
              <a:gd name="adj2" fmla="val 44794"/>
            </a:avLst>
          </a:prstGeom>
          <a:noFill/>
          <a:ln w="317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295944" name="AutoShape 8"/>
          <p:cNvSpPr>
            <a:spLocks/>
          </p:cNvSpPr>
          <p:nvPr/>
        </p:nvSpPr>
        <p:spPr bwMode="auto">
          <a:xfrm>
            <a:off x="308770" y="1324089"/>
            <a:ext cx="2222500" cy="976312"/>
          </a:xfrm>
          <a:prstGeom prst="borderCallout2">
            <a:avLst>
              <a:gd name="adj1" fmla="val 24869"/>
              <a:gd name="adj2" fmla="val 100565"/>
              <a:gd name="adj3" fmla="val 34978"/>
              <a:gd name="adj4" fmla="val 110783"/>
              <a:gd name="adj5" fmla="val 53846"/>
              <a:gd name="adj6" fmla="val 118184"/>
            </a:avLst>
          </a:prstGeom>
          <a:gradFill rotWithShape="1">
            <a:gsLst>
              <a:gs pos="0">
                <a:srgbClr val="92D050"/>
              </a:gs>
              <a:gs pos="50000">
                <a:schemeClr val="bg1"/>
              </a:gs>
              <a:gs pos="100000">
                <a:srgbClr val="92D05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  <a:extLst/>
        </p:spPr>
        <p:txBody>
          <a:bodyPr/>
          <a:lstStyle/>
          <a:p>
            <a:pPr algn="ctr">
              <a:lnSpc>
                <a:spcPts val="2200"/>
              </a:lnSpc>
              <a:defRPr/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Рівень стандарту (академічний рівень) </a:t>
            </a:r>
          </a:p>
          <a:p>
            <a:pPr algn="ctr">
              <a:lnSpc>
                <a:spcPts val="2200"/>
              </a:lnSpc>
              <a:defRPr/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(ДПА)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78" name="Rectangle 54"/>
          <p:cNvSpPr>
            <a:spLocks noChangeArrowheads="1"/>
          </p:cNvSpPr>
          <p:nvPr/>
        </p:nvSpPr>
        <p:spPr bwMode="auto">
          <a:xfrm>
            <a:off x="69850" y="3101975"/>
            <a:ext cx="319246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Максимальна кількість балів,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яку можна набрати,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 виконавши </a:t>
            </a:r>
            <a:endParaRPr lang="en-US" altLang="ru-RU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 1-32, 39-43, 49-53, 59 – </a:t>
            </a:r>
            <a:r>
              <a:rPr lang="uk-UA" altLang="ru-RU" sz="1500" b="1">
                <a:solidFill>
                  <a:srgbClr val="CC3300"/>
                </a:solidFill>
                <a:latin typeface="Times New Roman" panose="02020603050405020304" pitchFamily="18" charset="0"/>
              </a:rPr>
              <a:t>56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(будуть переведені </a:t>
            </a:r>
            <a:endParaRPr lang="en-US" altLang="ru-RU" sz="1500" i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у 12-бальну шкалу)</a:t>
            </a:r>
            <a:r>
              <a:rPr lang="uk-UA" altLang="ru-RU" sz="150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414713" y="2452688"/>
            <a:ext cx="2247900" cy="581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C5E2"/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sz="1500" dirty="0">
                <a:solidFill>
                  <a:srgbClr val="000000"/>
                </a:solidFill>
              </a:rPr>
              <a:t>№33-38</a:t>
            </a:r>
          </a:p>
          <a:p>
            <a:pPr algn="ctr">
              <a:defRPr/>
            </a:pPr>
            <a:r>
              <a:rPr lang="uk-UA" altLang="ru-RU" sz="1500" dirty="0">
                <a:solidFill>
                  <a:srgbClr val="000000"/>
                </a:solidFill>
              </a:rPr>
              <a:t>№44-48</a:t>
            </a:r>
            <a:endParaRPr lang="ru-RU" altLang="ru-RU" sz="1500" dirty="0">
              <a:solidFill>
                <a:srgbClr val="000000"/>
              </a:solidFill>
            </a:endParaRPr>
          </a:p>
        </p:txBody>
      </p:sp>
      <p:pic>
        <p:nvPicPr>
          <p:cNvPr id="113682" name="Picture 5" descr="C:\Users\v.boyko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63" y="4845050"/>
            <a:ext cx="1414462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5729288" y="1323975"/>
            <a:ext cx="346075" cy="1778000"/>
          </a:xfrm>
          <a:prstGeom prst="rightBrace">
            <a:avLst>
              <a:gd name="adj1" fmla="val 28767"/>
              <a:gd name="adj2" fmla="val 49336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684" name="Rectangle 54"/>
          <p:cNvSpPr>
            <a:spLocks noChangeArrowheads="1"/>
          </p:cNvSpPr>
          <p:nvPr/>
        </p:nvSpPr>
        <p:spPr bwMode="auto">
          <a:xfrm>
            <a:off x="6424613" y="2959100"/>
            <a:ext cx="270668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Максимальна кількість балів, яку можна набрати,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 виконавши </a:t>
            </a:r>
            <a:endParaRPr lang="en-US" altLang="ru-RU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b="1">
                <a:solidFill>
                  <a:srgbClr val="000000"/>
                </a:solidFill>
                <a:latin typeface="Times New Roman" panose="02020603050405020304" pitchFamily="18" charset="0"/>
              </a:rPr>
              <a:t>усі завдання</a:t>
            </a:r>
            <a:r>
              <a:rPr lang="uk-UA" altLang="ru-RU" sz="1500">
                <a:solidFill>
                  <a:srgbClr val="000000"/>
                </a:solidFill>
                <a:latin typeface="Times New Roman" panose="02020603050405020304" pitchFamily="18" charset="0"/>
              </a:rPr>
              <a:t>  – </a:t>
            </a:r>
            <a:r>
              <a:rPr lang="uk-UA" altLang="ru-RU" sz="1500" b="1">
                <a:solidFill>
                  <a:srgbClr val="CC3300"/>
                </a:solidFill>
                <a:latin typeface="Times New Roman" panose="02020603050405020304" pitchFamily="18" charset="0"/>
              </a:rPr>
              <a:t>72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(будуть переведені </a:t>
            </a:r>
            <a:endParaRPr lang="en-US" altLang="ru-RU" sz="1500" i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500" i="1">
                <a:solidFill>
                  <a:srgbClr val="CC3300"/>
                </a:solidFill>
                <a:latin typeface="Times New Roman" panose="02020603050405020304" pitchFamily="18" charset="0"/>
              </a:rPr>
              <a:t>у 12-бальну шкалу)</a:t>
            </a:r>
            <a:r>
              <a:rPr lang="uk-UA" altLang="ru-RU" sz="150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3685" name="Picture 6" descr="C:\Users\v.boyko\Desktop\Випускник СпецЗНЗ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688" y="4606925"/>
            <a:ext cx="1398587" cy="2079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1143000" y="2397125"/>
            <a:ext cx="460375" cy="6540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620000" y="2290763"/>
            <a:ext cx="460375" cy="655637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кутник 7"/>
          <p:cNvSpPr/>
          <p:nvPr/>
        </p:nvSpPr>
        <p:spPr bwMode="auto">
          <a:xfrm>
            <a:off x="3141663" y="4627563"/>
            <a:ext cx="2794000" cy="1298575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457200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Оцінка ЗНО</a:t>
            </a:r>
          </a:p>
          <a:p>
            <a:pPr algn="ctr" defTabSz="457200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100–200 балів</a:t>
            </a:r>
          </a:p>
          <a:p>
            <a:pPr algn="ctr" defTabSz="457200" eaLnBrk="1" hangingPunct="1">
              <a:defRPr/>
            </a:pPr>
            <a:r>
              <a:rPr lang="uk-UA" sz="1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(стандартний, академічний, профільний рівні)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2"/>
          <p:cNvSpPr>
            <a:spLocks noChangeArrowheads="1"/>
          </p:cNvSpPr>
          <p:nvPr/>
        </p:nvSpPr>
        <p:spPr bwMode="auto">
          <a:xfrm>
            <a:off x="323850" y="1606550"/>
            <a:ext cx="84978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95592" name="AutoShape 8"/>
          <p:cNvSpPr>
            <a:spLocks/>
          </p:cNvSpPr>
          <p:nvPr/>
        </p:nvSpPr>
        <p:spPr bwMode="auto">
          <a:xfrm>
            <a:off x="446088" y="1752600"/>
            <a:ext cx="944562" cy="576263"/>
          </a:xfrm>
          <a:prstGeom prst="borderCallout2">
            <a:avLst>
              <a:gd name="adj1" fmla="val 19833"/>
              <a:gd name="adj2" fmla="val 107560"/>
              <a:gd name="adj3" fmla="val 19833"/>
              <a:gd name="adj4" fmla="val 123620"/>
              <a:gd name="adj5" fmla="val 74720"/>
              <a:gd name="adj6" fmla="val 136864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200" b="1" dirty="0"/>
              <a:t>12 балів</a:t>
            </a:r>
          </a:p>
          <a:p>
            <a:pPr algn="ctr">
              <a:defRPr/>
            </a:pPr>
            <a:r>
              <a:rPr lang="uk-UA" sz="1200" b="1" dirty="0"/>
              <a:t>(ДПА)</a:t>
            </a:r>
            <a:endParaRPr lang="ru-RU" sz="1200" b="1" dirty="0"/>
          </a:p>
        </p:txBody>
      </p:sp>
      <p:sp>
        <p:nvSpPr>
          <p:cNvPr id="195587" name="AutoShape 3"/>
          <p:cNvSpPr>
            <a:spLocks noChangeArrowheads="1"/>
          </p:cNvSpPr>
          <p:nvPr/>
        </p:nvSpPr>
        <p:spPr bwMode="auto">
          <a:xfrm>
            <a:off x="2051050" y="1809750"/>
            <a:ext cx="4878388" cy="86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2B2B2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Біологія </a:t>
            </a:r>
            <a:r>
              <a:rPr lang="uk-UA" alt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(48 завдань – 80 балів)</a:t>
            </a:r>
          </a:p>
          <a:p>
            <a:pPr algn="ctr" eaLnBrk="1" hangingPunct="1"/>
            <a:endParaRPr lang="uk-UA" altLang="ru-RU" sz="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uk-UA" altLang="ru-RU" sz="1200">
                <a:latin typeface="Times New Roman" panose="02020603050405020304" pitchFamily="18" charset="0"/>
              </a:rPr>
              <a:t>Результат виконання </a:t>
            </a:r>
            <a:r>
              <a:rPr lang="uk-UA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усіх завдань </a:t>
            </a:r>
            <a:r>
              <a:rPr lang="uk-UA" altLang="ru-RU" sz="1200">
                <a:latin typeface="Times New Roman" panose="02020603050405020304" pitchFamily="18" charset="0"/>
              </a:rPr>
              <a:t>буде зараховуватися як </a:t>
            </a:r>
          </a:p>
          <a:p>
            <a:pPr algn="ctr" eaLnBrk="1" hangingPunct="1"/>
            <a:r>
              <a:rPr lang="uk-UA" altLang="ru-RU" sz="1200" b="1">
                <a:latin typeface="Times New Roman" panose="02020603050405020304" pitchFamily="18" charset="0"/>
              </a:rPr>
              <a:t>державна підсумкова атестація</a:t>
            </a:r>
            <a:endParaRPr lang="ru-RU" altLang="ru-RU" sz="1200" b="1">
              <a:latin typeface="Times New Roman" panose="02020603050405020304" pitchFamily="18" charset="0"/>
            </a:endParaRPr>
          </a:p>
        </p:txBody>
      </p:sp>
      <p:sp>
        <p:nvSpPr>
          <p:cNvPr id="114695" name="AutoShape 7"/>
          <p:cNvSpPr>
            <a:spLocks/>
          </p:cNvSpPr>
          <p:nvPr/>
        </p:nvSpPr>
        <p:spPr bwMode="auto">
          <a:xfrm>
            <a:off x="1843088" y="1830388"/>
            <a:ext cx="196850" cy="812800"/>
          </a:xfrm>
          <a:prstGeom prst="leftBrace">
            <a:avLst>
              <a:gd name="adj1" fmla="val 96994"/>
              <a:gd name="adj2" fmla="val 5158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14696" name="AutoShape 5"/>
          <p:cNvSpPr>
            <a:spLocks/>
          </p:cNvSpPr>
          <p:nvPr/>
        </p:nvSpPr>
        <p:spPr bwMode="auto">
          <a:xfrm>
            <a:off x="6946900" y="1808163"/>
            <a:ext cx="269875" cy="857250"/>
          </a:xfrm>
          <a:prstGeom prst="rightBrace">
            <a:avLst>
              <a:gd name="adj1" fmla="val 945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95590" name="AutoShape 6"/>
          <p:cNvSpPr>
            <a:spLocks/>
          </p:cNvSpPr>
          <p:nvPr/>
        </p:nvSpPr>
        <p:spPr bwMode="auto">
          <a:xfrm>
            <a:off x="7826375" y="1870075"/>
            <a:ext cx="863600" cy="576263"/>
          </a:xfrm>
          <a:prstGeom prst="borderCallout2">
            <a:avLst>
              <a:gd name="adj1" fmla="val 19833"/>
              <a:gd name="adj2" fmla="val -7060"/>
              <a:gd name="adj3" fmla="val 19833"/>
              <a:gd name="adj4" fmla="val -34704"/>
              <a:gd name="adj5" fmla="val 68870"/>
              <a:gd name="adj6" fmla="val -50052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400" b="1" dirty="0">
                <a:latin typeface="Arial" charset="0"/>
              </a:rPr>
              <a:t>100-200 </a:t>
            </a:r>
          </a:p>
          <a:p>
            <a:pPr algn="ctr">
              <a:defRPr/>
            </a:pPr>
            <a:r>
              <a:rPr lang="uk-UA" sz="1400" b="1" dirty="0">
                <a:latin typeface="Arial" charset="0"/>
              </a:rPr>
              <a:t>балів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051050" y="2851150"/>
            <a:ext cx="4878388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Географія </a:t>
            </a:r>
            <a:r>
              <a:rPr lang="uk-UA" alt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(56 завдань – 94 бали)</a:t>
            </a:r>
          </a:p>
          <a:p>
            <a:pPr algn="ctr" eaLnBrk="1" hangingPunct="1"/>
            <a:endParaRPr lang="uk-UA" altLang="ru-RU" sz="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uk-UA" altLang="ru-RU" sz="1200">
                <a:latin typeface="Times New Roman" panose="02020603050405020304" pitchFamily="18" charset="0"/>
              </a:rPr>
              <a:t>Результат виконання </a:t>
            </a:r>
            <a:r>
              <a:rPr lang="uk-UA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усіх завдань </a:t>
            </a:r>
            <a:r>
              <a:rPr lang="uk-UA" altLang="ru-RU" sz="1200">
                <a:latin typeface="Times New Roman" panose="02020603050405020304" pitchFamily="18" charset="0"/>
              </a:rPr>
              <a:t>буде зараховуватися як </a:t>
            </a:r>
          </a:p>
          <a:p>
            <a:pPr algn="ctr" eaLnBrk="1" hangingPunct="1"/>
            <a:r>
              <a:rPr lang="uk-UA" altLang="ru-RU" sz="1200" b="1">
                <a:latin typeface="Times New Roman" panose="02020603050405020304" pitchFamily="18" charset="0"/>
              </a:rPr>
              <a:t>державна підсумкова атестація</a:t>
            </a:r>
            <a:endParaRPr lang="ru-RU" altLang="ru-RU" sz="1200" b="1">
              <a:latin typeface="Times New Roman" panose="02020603050405020304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82800" y="3867150"/>
            <a:ext cx="48783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Фізика </a:t>
            </a:r>
            <a:r>
              <a:rPr lang="uk-UA" alt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(38 завдань – 60 балів)</a:t>
            </a:r>
          </a:p>
          <a:p>
            <a:pPr algn="ctr" eaLnBrk="1" hangingPunct="1"/>
            <a:endParaRPr lang="uk-UA" altLang="ru-RU" sz="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uk-UA" altLang="ru-RU" sz="1200">
                <a:latin typeface="Times New Roman" panose="02020603050405020304" pitchFamily="18" charset="0"/>
              </a:rPr>
              <a:t>Результат виконання </a:t>
            </a:r>
            <a:r>
              <a:rPr lang="uk-UA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усіх завдань </a:t>
            </a:r>
            <a:r>
              <a:rPr lang="uk-UA" altLang="ru-RU" sz="1200">
                <a:latin typeface="Times New Roman" panose="02020603050405020304" pitchFamily="18" charset="0"/>
              </a:rPr>
              <a:t>буде зараховуватися як </a:t>
            </a:r>
          </a:p>
          <a:p>
            <a:pPr algn="ctr" eaLnBrk="1" hangingPunct="1"/>
            <a:r>
              <a:rPr lang="uk-UA" altLang="ru-RU" sz="1200" b="1">
                <a:latin typeface="Times New Roman" panose="02020603050405020304" pitchFamily="18" charset="0"/>
              </a:rPr>
              <a:t>державна підсумкова атестація</a:t>
            </a:r>
            <a:endParaRPr lang="ru-RU" altLang="ru-RU" sz="1200" b="1">
              <a:latin typeface="Times New Roman" panose="02020603050405020304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2095500" y="4937125"/>
            <a:ext cx="48783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Хімія </a:t>
            </a:r>
            <a:r>
              <a:rPr lang="uk-UA" alt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(52 завдання - 80 балів)</a:t>
            </a:r>
          </a:p>
          <a:p>
            <a:pPr algn="ctr" eaLnBrk="1" hangingPunct="1"/>
            <a:endParaRPr lang="uk-UA" altLang="ru-RU" sz="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uk-UA" altLang="ru-RU" sz="1200">
                <a:latin typeface="Times New Roman" panose="02020603050405020304" pitchFamily="18" charset="0"/>
              </a:rPr>
              <a:t>Результат виконання </a:t>
            </a:r>
            <a:r>
              <a:rPr lang="uk-UA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усіх завдань </a:t>
            </a:r>
            <a:r>
              <a:rPr lang="uk-UA" altLang="ru-RU" sz="1200">
                <a:latin typeface="Times New Roman" panose="02020603050405020304" pitchFamily="18" charset="0"/>
              </a:rPr>
              <a:t>буде зараховуватися як </a:t>
            </a:r>
          </a:p>
          <a:p>
            <a:pPr algn="ctr" eaLnBrk="1" hangingPunct="1"/>
            <a:r>
              <a:rPr lang="uk-UA" altLang="ru-RU" sz="1200" b="1">
                <a:latin typeface="Times New Roman" panose="02020603050405020304" pitchFamily="18" charset="0"/>
              </a:rPr>
              <a:t>державна підсумкова атестація</a:t>
            </a:r>
            <a:endParaRPr lang="ru-RU" altLang="ru-RU" sz="1200" b="1">
              <a:latin typeface="Times New Roman" panose="02020603050405020304" pitchFamily="18" charset="0"/>
            </a:endParaRPr>
          </a:p>
        </p:txBody>
      </p:sp>
      <p:sp>
        <p:nvSpPr>
          <p:cNvPr id="114707" name="AutoShape 7"/>
          <p:cNvSpPr>
            <a:spLocks/>
          </p:cNvSpPr>
          <p:nvPr/>
        </p:nvSpPr>
        <p:spPr bwMode="auto">
          <a:xfrm>
            <a:off x="1876425" y="2901950"/>
            <a:ext cx="196850" cy="814388"/>
          </a:xfrm>
          <a:prstGeom prst="leftBrace">
            <a:avLst>
              <a:gd name="adj1" fmla="val 97184"/>
              <a:gd name="adj2" fmla="val 5158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14708" name="AutoShape 7"/>
          <p:cNvSpPr>
            <a:spLocks/>
          </p:cNvSpPr>
          <p:nvPr/>
        </p:nvSpPr>
        <p:spPr bwMode="auto">
          <a:xfrm>
            <a:off x="1885950" y="3902075"/>
            <a:ext cx="196850" cy="814388"/>
          </a:xfrm>
          <a:prstGeom prst="leftBrace">
            <a:avLst>
              <a:gd name="adj1" fmla="val 97184"/>
              <a:gd name="adj2" fmla="val 5158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14709" name="AutoShape 7"/>
          <p:cNvSpPr>
            <a:spLocks/>
          </p:cNvSpPr>
          <p:nvPr/>
        </p:nvSpPr>
        <p:spPr bwMode="auto">
          <a:xfrm>
            <a:off x="1885950" y="4994275"/>
            <a:ext cx="196850" cy="814388"/>
          </a:xfrm>
          <a:prstGeom prst="leftBrace">
            <a:avLst>
              <a:gd name="adj1" fmla="val 97184"/>
              <a:gd name="adj2" fmla="val 5158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14710" name="AutoShape 5"/>
          <p:cNvSpPr>
            <a:spLocks/>
          </p:cNvSpPr>
          <p:nvPr/>
        </p:nvSpPr>
        <p:spPr bwMode="auto">
          <a:xfrm>
            <a:off x="6940550" y="2851150"/>
            <a:ext cx="269875" cy="865188"/>
          </a:xfrm>
          <a:prstGeom prst="rightBrace">
            <a:avLst>
              <a:gd name="adj1" fmla="val 94722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14711" name="AutoShape 5"/>
          <p:cNvSpPr>
            <a:spLocks/>
          </p:cNvSpPr>
          <p:nvPr/>
        </p:nvSpPr>
        <p:spPr bwMode="auto">
          <a:xfrm>
            <a:off x="6973888" y="3867150"/>
            <a:ext cx="269875" cy="863600"/>
          </a:xfrm>
          <a:prstGeom prst="rightBrace">
            <a:avLst>
              <a:gd name="adj1" fmla="val 9454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114712" name="AutoShape 5"/>
          <p:cNvSpPr>
            <a:spLocks/>
          </p:cNvSpPr>
          <p:nvPr/>
        </p:nvSpPr>
        <p:spPr bwMode="auto">
          <a:xfrm>
            <a:off x="6986588" y="4924425"/>
            <a:ext cx="269875" cy="842963"/>
          </a:xfrm>
          <a:prstGeom prst="rightBrace">
            <a:avLst>
              <a:gd name="adj1" fmla="val 94675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800" u="sng">
              <a:latin typeface="Arial" panose="020B0604020202020204" pitchFamily="34" charset="0"/>
            </a:endParaRP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7793038" y="2882900"/>
            <a:ext cx="863600" cy="576263"/>
          </a:xfrm>
          <a:prstGeom prst="borderCallout2">
            <a:avLst>
              <a:gd name="adj1" fmla="val 19833"/>
              <a:gd name="adj2" fmla="val -7060"/>
              <a:gd name="adj3" fmla="val 19833"/>
              <a:gd name="adj4" fmla="val -34704"/>
              <a:gd name="adj5" fmla="val 68870"/>
              <a:gd name="adj6" fmla="val -50052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400" b="1" dirty="0">
                <a:latin typeface="Arial" charset="0"/>
              </a:rPr>
              <a:t>100-200 </a:t>
            </a:r>
          </a:p>
          <a:p>
            <a:pPr algn="ctr">
              <a:defRPr/>
            </a:pPr>
            <a:r>
              <a:rPr lang="uk-UA" sz="1400" b="1" dirty="0">
                <a:latin typeface="Arial" charset="0"/>
              </a:rPr>
              <a:t>балів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7800975" y="3862388"/>
            <a:ext cx="863600" cy="576262"/>
          </a:xfrm>
          <a:prstGeom prst="borderCallout2">
            <a:avLst>
              <a:gd name="adj1" fmla="val 19833"/>
              <a:gd name="adj2" fmla="val -7060"/>
              <a:gd name="adj3" fmla="val 19833"/>
              <a:gd name="adj4" fmla="val -34704"/>
              <a:gd name="adj5" fmla="val 68870"/>
              <a:gd name="adj6" fmla="val -50052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400" b="1" dirty="0">
                <a:latin typeface="Arial" charset="0"/>
              </a:rPr>
              <a:t>100-200 </a:t>
            </a:r>
          </a:p>
          <a:p>
            <a:pPr algn="ctr">
              <a:defRPr/>
            </a:pPr>
            <a:r>
              <a:rPr lang="uk-UA" sz="1400" b="1" dirty="0">
                <a:latin typeface="Arial" charset="0"/>
              </a:rPr>
              <a:t>балів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23" name="AutoShape 6"/>
          <p:cNvSpPr>
            <a:spLocks/>
          </p:cNvSpPr>
          <p:nvPr/>
        </p:nvSpPr>
        <p:spPr bwMode="auto">
          <a:xfrm>
            <a:off x="7820025" y="4994275"/>
            <a:ext cx="863600" cy="576263"/>
          </a:xfrm>
          <a:prstGeom prst="borderCallout2">
            <a:avLst>
              <a:gd name="adj1" fmla="val 19833"/>
              <a:gd name="adj2" fmla="val -7060"/>
              <a:gd name="adj3" fmla="val 19833"/>
              <a:gd name="adj4" fmla="val -34704"/>
              <a:gd name="adj5" fmla="val 68870"/>
              <a:gd name="adj6" fmla="val -50052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400" b="1" dirty="0">
                <a:latin typeface="Arial" charset="0"/>
              </a:rPr>
              <a:t>100-200 </a:t>
            </a:r>
          </a:p>
          <a:p>
            <a:pPr algn="ctr">
              <a:defRPr/>
            </a:pPr>
            <a:r>
              <a:rPr lang="uk-UA" sz="1400" b="1" dirty="0">
                <a:latin typeface="Arial" charset="0"/>
              </a:rPr>
              <a:t>балів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24" name="AutoShape 8"/>
          <p:cNvSpPr>
            <a:spLocks/>
          </p:cNvSpPr>
          <p:nvPr/>
        </p:nvSpPr>
        <p:spPr bwMode="auto">
          <a:xfrm>
            <a:off x="439738" y="2741613"/>
            <a:ext cx="952500" cy="576262"/>
          </a:xfrm>
          <a:prstGeom prst="borderCallout2">
            <a:avLst>
              <a:gd name="adj1" fmla="val 19833"/>
              <a:gd name="adj2" fmla="val 107560"/>
              <a:gd name="adj3" fmla="val 19833"/>
              <a:gd name="adj4" fmla="val 123620"/>
              <a:gd name="adj5" fmla="val 88265"/>
              <a:gd name="adj6" fmla="val 139264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200" b="1" dirty="0"/>
              <a:t>12 балів</a:t>
            </a:r>
          </a:p>
          <a:p>
            <a:pPr algn="ctr">
              <a:defRPr/>
            </a:pPr>
            <a:r>
              <a:rPr lang="uk-UA" sz="1200" b="1" dirty="0"/>
              <a:t>(ДПА)</a:t>
            </a:r>
            <a:endParaRPr lang="ru-RU" sz="1200" b="1" dirty="0"/>
          </a:p>
        </p:txBody>
      </p:sp>
      <p:sp>
        <p:nvSpPr>
          <p:cNvPr id="25" name="AutoShape 8"/>
          <p:cNvSpPr>
            <a:spLocks/>
          </p:cNvSpPr>
          <p:nvPr/>
        </p:nvSpPr>
        <p:spPr bwMode="auto">
          <a:xfrm>
            <a:off x="439738" y="3716338"/>
            <a:ext cx="962025" cy="576262"/>
          </a:xfrm>
          <a:prstGeom prst="borderCallout2">
            <a:avLst>
              <a:gd name="adj1" fmla="val 19833"/>
              <a:gd name="adj2" fmla="val 107560"/>
              <a:gd name="adj3" fmla="val 19833"/>
              <a:gd name="adj4" fmla="val 123620"/>
              <a:gd name="adj5" fmla="val 90200"/>
              <a:gd name="adj6" fmla="val 14047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200" b="1" dirty="0"/>
              <a:t>12 балів</a:t>
            </a:r>
          </a:p>
          <a:p>
            <a:pPr algn="ctr">
              <a:defRPr/>
            </a:pPr>
            <a:r>
              <a:rPr lang="uk-UA" sz="1200" b="1" dirty="0"/>
              <a:t>(ДПА)</a:t>
            </a:r>
            <a:endParaRPr lang="ru-RU" sz="1200" b="1" dirty="0"/>
          </a:p>
        </p:txBody>
      </p:sp>
      <p:sp>
        <p:nvSpPr>
          <p:cNvPr id="26" name="AutoShape 8"/>
          <p:cNvSpPr>
            <a:spLocks/>
          </p:cNvSpPr>
          <p:nvPr/>
        </p:nvSpPr>
        <p:spPr bwMode="auto">
          <a:xfrm>
            <a:off x="439738" y="4816475"/>
            <a:ext cx="955675" cy="576263"/>
          </a:xfrm>
          <a:prstGeom prst="borderCallout2">
            <a:avLst>
              <a:gd name="adj1" fmla="val 19833"/>
              <a:gd name="adj2" fmla="val 107560"/>
              <a:gd name="adj3" fmla="val 19833"/>
              <a:gd name="adj4" fmla="val 123620"/>
              <a:gd name="adj5" fmla="val 90200"/>
              <a:gd name="adj6" fmla="val 141613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200" b="1" dirty="0"/>
              <a:t>12 балів</a:t>
            </a:r>
          </a:p>
          <a:p>
            <a:pPr algn="ctr">
              <a:defRPr/>
            </a:pPr>
            <a:r>
              <a:rPr lang="uk-UA" sz="1200" b="1" dirty="0"/>
              <a:t>(ДПА)</a:t>
            </a:r>
            <a:endParaRPr lang="ru-RU" sz="1200" b="1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287463" y="471488"/>
            <a:ext cx="6469062" cy="9286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altLang="ru-RU" sz="2400" kern="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Оцінювання сертифікаційної роботи </a:t>
            </a:r>
            <a:br>
              <a:rPr lang="uk-UA" altLang="ru-RU" sz="2400" kern="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</a:br>
            <a:r>
              <a:rPr lang="uk-UA" altLang="ru-RU" sz="2400" kern="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з </a:t>
            </a:r>
            <a:r>
              <a:rPr lang="uk-UA" altLang="ru-RU" sz="2400" dirty="0" smtClean="0">
                <a:solidFill>
                  <a:srgbClr val="0000CC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біології, географії, фізики, хімії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6999288" cy="850900"/>
          </a:xfrm>
        </p:spPr>
        <p:txBody>
          <a:bodyPr lIns="95782" tIns="47891" rIns="95782" bIns="47891" anchor="ctr"/>
          <a:lstStyle/>
          <a:p>
            <a:pPr eaLnBrk="1" hangingPunct="1">
              <a:defRPr/>
            </a:pPr>
            <a:r>
              <a:rPr lang="uk-UA" altLang="ru-RU" sz="2800" dirty="0" smtClean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Куди звертатися за інформацією?</a:t>
            </a:r>
            <a:endParaRPr lang="ru-RU" altLang="ru-RU" sz="2800" dirty="0" smtClean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11275"/>
            <a:ext cx="8686800" cy="5360988"/>
          </a:xfrm>
        </p:spPr>
        <p:txBody>
          <a:bodyPr lIns="95782" tIns="47891" rIns="95782" bIns="47891"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66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2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ru-RU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www.testportal.gov.ua</a:t>
            </a:r>
            <a:r>
              <a:rPr lang="en-US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– </a:t>
            </a:r>
            <a:r>
              <a:rPr lang="uk-UA" alt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сайт Українського центру   оцінювання якості освіти (УЦОЯО)</a:t>
            </a:r>
            <a:br>
              <a:rPr lang="uk-UA" alt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19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uk-UA" altLang="ru-RU" sz="2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66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2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</a:t>
            </a:r>
            <a:r>
              <a:rPr lang="en-US" altLang="ru-RU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www.vintest.org.ua</a:t>
            </a:r>
            <a:r>
              <a:rPr lang="uk-UA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ru-RU" sz="2200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–</a:t>
            </a:r>
            <a:r>
              <a:rPr lang="uk-UA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alt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сайт Вінницького </a:t>
            </a:r>
            <a:br>
              <a:rPr lang="uk-UA" alt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регіонального центру оцінювання якості освіти (ВРЦОЯО)</a:t>
            </a:r>
            <a:br>
              <a:rPr lang="uk-UA" alt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en-US" altLang="ru-RU" sz="1900" dirty="0" smtClean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2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</a:t>
            </a:r>
            <a:r>
              <a:rPr lang="uk-UA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en-US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0432</a:t>
            </a:r>
            <a:r>
              <a:rPr lang="uk-UA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en-US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65 65 35</a:t>
            </a:r>
            <a:r>
              <a:rPr lang="en-US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– </a:t>
            </a:r>
            <a:r>
              <a:rPr lang="uk-UA" alt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телефон інформаційної підтримки ВРЦОЯО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uk-UA" altLang="ru-RU" sz="2000" b="1" i="1" dirty="0" smtClean="0">
                <a:solidFill>
                  <a:srgbClr val="173A8D"/>
                </a:solidFill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   </a:t>
            </a:r>
            <a:r>
              <a:rPr lang="uk-UA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uk-UA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0432</a:t>
            </a:r>
            <a:r>
              <a:rPr lang="uk-UA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) 65 </a:t>
            </a:r>
            <a:r>
              <a:rPr lang="uk-UA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65 37 </a:t>
            </a:r>
            <a: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– </a:t>
            </a:r>
            <a:r>
              <a:rPr lang="uk-UA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телефон з питань </a:t>
            </a:r>
            <a:r>
              <a:rPr lang="uk-UA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оновлення електронних довідників                    			навчальних закладів та </a:t>
            </a:r>
            <a:r>
              <a:rPr lang="uk-UA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реєстрації на </a:t>
            </a:r>
            <a:r>
              <a:rPr lang="uk-UA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ЗНО</a:t>
            </a:r>
          </a:p>
          <a:p>
            <a:pPr marL="0" indent="0">
              <a:spcAft>
                <a:spcPts val="3600"/>
              </a:spcAft>
              <a:buFont typeface="Wingdings 2" panose="05020102010507070707" pitchFamily="18" charset="2"/>
              <a:buNone/>
              <a:defRPr/>
            </a:pPr>
            <a:r>
              <a:rPr lang="uk-UA" sz="2000" b="1" dirty="0" smtClean="0">
                <a:latin typeface="Bookman Old Style" panose="02050604050505020204" pitchFamily="18" charset="0"/>
              </a:rPr>
              <a:t>    </a:t>
            </a:r>
            <a:r>
              <a:rPr lang="en-US" sz="2000" b="1" dirty="0" smtClean="0">
                <a:latin typeface="Bookman Old Style" panose="02050604050505020204" pitchFamily="18" charset="0"/>
              </a:rPr>
              <a:t>Email</a:t>
            </a:r>
            <a:r>
              <a:rPr lang="uk-UA" sz="2000" dirty="0" smtClean="0">
                <a:latin typeface="Bookman Old Style" panose="02050604050505020204" pitchFamily="18" charset="0"/>
              </a:rPr>
              <a:t> </a:t>
            </a:r>
            <a:r>
              <a:rPr lang="uk-UA" sz="2000" dirty="0"/>
              <a:t>– </a:t>
            </a:r>
            <a:r>
              <a:rPr lang="en-US" sz="2000" b="1" dirty="0" err="1">
                <a:solidFill>
                  <a:srgbClr val="C00000"/>
                </a:solidFill>
              </a:rPr>
              <a:t>vintest</a:t>
            </a:r>
            <a:r>
              <a:rPr lang="uk-UA" sz="2000" b="1" dirty="0" smtClean="0">
                <a:solidFill>
                  <a:srgbClr val="C00000"/>
                </a:solidFill>
              </a:rPr>
              <a:t>@</a:t>
            </a:r>
            <a:r>
              <a:rPr lang="en-US" sz="2000" b="1" dirty="0" smtClean="0">
                <a:solidFill>
                  <a:srgbClr val="C00000"/>
                </a:solidFill>
              </a:rPr>
              <a:t>vn.testportal.gov.ua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sz="2000" b="1" dirty="0" smtClean="0">
                <a:latin typeface="Bookman Old Style" panose="02050604050505020204" pitchFamily="18" charset="0"/>
              </a:rPr>
              <a:t>    Адреса</a:t>
            </a:r>
            <a:r>
              <a:rPr lang="uk-UA" sz="2000" dirty="0"/>
              <a:t>: </a:t>
            </a:r>
            <a:r>
              <a:rPr lang="uk-UA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Вінницький регіональний центр оцінювання якості освіти</a:t>
            </a:r>
            <a:r>
              <a:rPr lang="uk-UA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uk-UA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uk-UA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             21009 </a:t>
            </a:r>
            <a:r>
              <a:rPr lang="uk-UA" sz="19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м. Вінниця, вул. Київська, </a:t>
            </a:r>
            <a:r>
              <a:rPr lang="uk-UA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46</a:t>
            </a:r>
            <a:endParaRPr lang="ru-RU" altLang="ru-RU" sz="19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6740" name="Picture 5" descr="Telepho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365283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1371600"/>
            <a:ext cx="520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2513013"/>
            <a:ext cx="5175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5689600"/>
            <a:ext cx="641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4541838"/>
            <a:ext cx="7239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263" y="96838"/>
            <a:ext cx="12096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Группа 4"/>
          <p:cNvGrpSpPr>
            <a:grpSpLocks/>
          </p:cNvGrpSpPr>
          <p:nvPr/>
        </p:nvGrpSpPr>
        <p:grpSpPr bwMode="auto">
          <a:xfrm>
            <a:off x="150813" y="1633538"/>
            <a:ext cx="8840787" cy="4745037"/>
            <a:chOff x="89252" y="1978251"/>
            <a:chExt cx="8840507" cy="3486788"/>
          </a:xfrm>
        </p:grpSpPr>
        <p:sp>
          <p:nvSpPr>
            <p:cNvPr id="71684" name="AutoShape 11"/>
            <p:cNvSpPr>
              <a:spLocks noChangeArrowheads="1"/>
            </p:cNvSpPr>
            <p:nvPr/>
          </p:nvSpPr>
          <p:spPr bwMode="auto">
            <a:xfrm>
              <a:off x="89252" y="3186976"/>
              <a:ext cx="2621498" cy="19728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Українська мова 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і література</a:t>
              </a:r>
              <a:b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</a:br>
              <a:r>
                <a:rPr lang="uk-UA" altLang="ru-RU" sz="16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</a:t>
              </a: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результат </a:t>
              </a: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з </a:t>
              </a:r>
              <a:r>
                <a:rPr lang="uk-UA" altLang="ru-RU" sz="1400" i="1" u="sng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української мови </a:t>
              </a: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(завдання № 1-33, 58)</a:t>
              </a:r>
              <a:r>
                <a:rPr lang="uk-UA" altLang="ru-RU" sz="1400" i="1" u="sng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буде зараховуватися </a:t>
              </a:r>
              <a:endParaRPr lang="en-US" altLang="ru-RU" sz="14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u="sng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як оцінка ДПА</a:t>
              </a:r>
              <a:r>
                <a:rPr lang="uk-UA" altLang="ru-RU" sz="16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)</a:t>
              </a:r>
              <a:endParaRPr lang="uk-UA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1685" name="AutoShape 1"/>
            <p:cNvSpPr>
              <a:spLocks noChangeArrowheads="1"/>
            </p:cNvSpPr>
            <p:nvPr/>
          </p:nvSpPr>
          <p:spPr bwMode="auto">
            <a:xfrm>
              <a:off x="413543" y="2037625"/>
              <a:ext cx="2255838" cy="754063"/>
            </a:xfrm>
            <a:prstGeom prst="wedgeRoundRectCallout">
              <a:avLst>
                <a:gd name="adj1" fmla="val -7491"/>
                <a:gd name="adj2" fmla="val 102287"/>
                <a:gd name="adj3" fmla="val 16667"/>
              </a:avLst>
            </a:prstGeom>
            <a:gradFill rotWithShape="1">
              <a:gsLst>
                <a:gs pos="0">
                  <a:srgbClr val="BDD6EE"/>
                </a:gs>
                <a:gs pos="50000">
                  <a:srgbClr val="FFFFFF"/>
                </a:gs>
                <a:gs pos="100000">
                  <a:srgbClr val="BDD6E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smtClean="0">
                  <a:solidFill>
                    <a:srgbClr val="0000C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Перший предмет</a:t>
              </a:r>
              <a:endParaRPr lang="en-US" altLang="ru-RU" sz="1200" smtClean="0">
                <a:solidFill>
                  <a:srgbClr val="0000CC"/>
                </a:solidFill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(обов’язково)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1686" name="AutoShape 10"/>
            <p:cNvSpPr>
              <a:spLocks noChangeArrowheads="1"/>
            </p:cNvSpPr>
            <p:nvPr/>
          </p:nvSpPr>
          <p:spPr bwMode="auto">
            <a:xfrm>
              <a:off x="3018631" y="2016988"/>
              <a:ext cx="2246312" cy="787400"/>
            </a:xfrm>
            <a:prstGeom prst="wedgeRoundRectCallout">
              <a:avLst>
                <a:gd name="adj1" fmla="val 5620"/>
                <a:gd name="adj2" fmla="val 85574"/>
                <a:gd name="adj3" fmla="val 16667"/>
              </a:avLst>
            </a:prstGeom>
            <a:gradFill rotWithShape="1">
              <a:gsLst>
                <a:gs pos="0">
                  <a:srgbClr val="BDD6EE"/>
                </a:gs>
                <a:gs pos="50000">
                  <a:srgbClr val="FFFFFF"/>
                </a:gs>
                <a:gs pos="100000">
                  <a:srgbClr val="BDD6E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Другий предмет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(на вибір учасника)</a:t>
              </a:r>
              <a:endParaRPr lang="uk-UA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1687" name="AutoShape 2"/>
            <p:cNvSpPr>
              <a:spLocks noChangeArrowheads="1"/>
            </p:cNvSpPr>
            <p:nvPr/>
          </p:nvSpPr>
          <p:spPr bwMode="auto">
            <a:xfrm>
              <a:off x="6250781" y="1978251"/>
              <a:ext cx="2495550" cy="769937"/>
            </a:xfrm>
            <a:prstGeom prst="wedgeRoundRectCallout">
              <a:avLst>
                <a:gd name="adj1" fmla="val 4620"/>
                <a:gd name="adj2" fmla="val 88056"/>
                <a:gd name="adj3" fmla="val 16667"/>
              </a:avLst>
            </a:prstGeom>
            <a:gradFill rotWithShape="1">
              <a:gsLst>
                <a:gs pos="0">
                  <a:srgbClr val="BDD6EE"/>
                </a:gs>
                <a:gs pos="50000">
                  <a:srgbClr val="FFFFFF"/>
                </a:gs>
                <a:gs pos="100000">
                  <a:srgbClr val="BDD6E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Третій предмет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(на вибір учасника)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1688" name="AutoShape 9"/>
            <p:cNvSpPr>
              <a:spLocks noChangeArrowheads="1"/>
            </p:cNvSpPr>
            <p:nvPr/>
          </p:nvSpPr>
          <p:spPr bwMode="auto">
            <a:xfrm>
              <a:off x="6276181" y="4384133"/>
              <a:ext cx="2653578" cy="10809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sz="1400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Математика, </a:t>
              </a:r>
              <a:r>
                <a:rPr lang="uk-UA" altLang="ru-RU" sz="1400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іспанська мова, німецька мова, французька мова, англійська мова, хімія, біологія, географія, фізика </a:t>
              </a:r>
              <a:endParaRPr lang="uk-UA" altLang="ru-RU" sz="14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1689" name="AutoShape 8"/>
            <p:cNvSpPr>
              <a:spLocks noChangeArrowheads="1"/>
            </p:cNvSpPr>
            <p:nvPr/>
          </p:nvSpPr>
          <p:spPr bwMode="auto">
            <a:xfrm>
              <a:off x="6250781" y="3036163"/>
              <a:ext cx="2678978" cy="11357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sz="1400" b="1" dirty="0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Історія України, </a:t>
              </a:r>
              <a:r>
                <a:rPr lang="uk-UA" altLang="ru-RU" sz="1400" dirty="0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іспанська мова, німецька мова, французька мова, англійська мова, хімія, біологія, географія, фізика </a:t>
              </a:r>
              <a:endParaRPr lang="uk-UA" altLang="ru-RU" sz="1400" dirty="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1690" name="AutoShape 7"/>
            <p:cNvSpPr>
              <a:spLocks noChangeArrowheads="1"/>
            </p:cNvSpPr>
            <p:nvPr/>
          </p:nvSpPr>
          <p:spPr bwMode="auto">
            <a:xfrm>
              <a:off x="3018631" y="4495800"/>
              <a:ext cx="2541587" cy="7842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Історія України</a:t>
              </a:r>
              <a:endParaRPr lang="en-US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2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 (період ХХ – початок ХХІ ст.)</a:t>
              </a:r>
              <a:r>
                <a:rPr lang="uk-UA" altLang="ru-RU" sz="1200" i="1" smtClean="0">
                  <a:solidFill>
                    <a:srgbClr val="00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 </a:t>
              </a:r>
              <a:endParaRPr lang="uk-UA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1691" name="AutoShape 6"/>
            <p:cNvSpPr>
              <a:spLocks noChangeArrowheads="1"/>
            </p:cNvSpPr>
            <p:nvPr/>
          </p:nvSpPr>
          <p:spPr bwMode="auto">
            <a:xfrm>
              <a:off x="3044031" y="3096488"/>
              <a:ext cx="2476500" cy="7897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Математика</a:t>
              </a:r>
              <a:endParaRPr lang="en-US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(завдання № 1-28, 31-32)</a:t>
              </a:r>
              <a:endParaRPr lang="en-US" altLang="ru-RU" sz="14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11279" name="AutoShape 5"/>
            <p:cNvSpPr>
              <a:spLocks noChangeArrowheads="1"/>
            </p:cNvSpPr>
            <p:nvPr/>
          </p:nvSpPr>
          <p:spPr bwMode="auto">
            <a:xfrm>
              <a:off x="3966321" y="3883457"/>
              <a:ext cx="631919" cy="615087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E599"/>
                </a:gs>
                <a:gs pos="100000">
                  <a:srgbClr val="FFE5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uk-UA" altLang="ru-RU" sz="18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</a:p>
          </p:txBody>
        </p:sp>
        <p:sp>
          <p:nvSpPr>
            <p:cNvPr id="71709" name="AutoShape 4"/>
            <p:cNvSpPr>
              <a:spLocks noChangeArrowheads="1"/>
            </p:cNvSpPr>
            <p:nvPr/>
          </p:nvSpPr>
          <p:spPr bwMode="auto">
            <a:xfrm>
              <a:off x="5560217" y="3364342"/>
              <a:ext cx="690564" cy="434771"/>
            </a:xfrm>
            <a:prstGeom prst="rightArrow">
              <a:avLst>
                <a:gd name="adj1" fmla="val 50000"/>
                <a:gd name="adj2" fmla="val 33782"/>
              </a:avLst>
            </a:prstGeom>
            <a:solidFill>
              <a:srgbClr val="FFE5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1710" name="AutoShape 3"/>
            <p:cNvSpPr>
              <a:spLocks noChangeArrowheads="1"/>
            </p:cNvSpPr>
            <p:nvPr/>
          </p:nvSpPr>
          <p:spPr bwMode="auto">
            <a:xfrm>
              <a:off x="5581989" y="4730750"/>
              <a:ext cx="690564" cy="429080"/>
            </a:xfrm>
            <a:prstGeom prst="rightArrow">
              <a:avLst>
                <a:gd name="adj1" fmla="val 50000"/>
                <a:gd name="adj2" fmla="val 33604"/>
              </a:avLst>
            </a:prstGeom>
            <a:solidFill>
              <a:srgbClr val="FFE5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71683" name="Rectangle 12"/>
          <p:cNvSpPr>
            <a:spLocks noChangeArrowheads="1"/>
          </p:cNvSpPr>
          <p:nvPr/>
        </p:nvSpPr>
        <p:spPr bwMode="auto">
          <a:xfrm>
            <a:off x="193675" y="220663"/>
            <a:ext cx="8755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>
                <a:latin typeface="Times New Roman" panose="02020603050405020304" pitchFamily="18" charset="0"/>
              </a:rPr>
              <a:t>	Для </a:t>
            </a:r>
            <a:r>
              <a:rPr lang="uk-UA" altLang="ru-RU" b="1">
                <a:latin typeface="Times New Roman" panose="02020603050405020304" pitchFamily="18" charset="0"/>
              </a:rPr>
              <a:t>випускників старшої школи закладів загальної середньої освіти</a:t>
            </a:r>
            <a:endParaRPr lang="en-US" altLang="ru-RU" b="1">
              <a:latin typeface="Times New Roman" panose="02020603050405020304" pitchFamily="18" charset="0"/>
            </a:endParaRPr>
          </a:p>
          <a:p>
            <a:r>
              <a:rPr lang="uk-UA" altLang="ru-RU">
                <a:latin typeface="Times New Roman" panose="02020603050405020304" pitchFamily="18" charset="0"/>
              </a:rPr>
              <a:t>у 2019 році результати ЗНО </a:t>
            </a:r>
            <a:r>
              <a:rPr lang="uk-UA" altLang="ru-RU" b="1" i="1">
                <a:latin typeface="Times New Roman" panose="02020603050405020304" pitchFamily="18" charset="0"/>
              </a:rPr>
              <a:t>з трьох предметів </a:t>
            </a:r>
            <a:r>
              <a:rPr lang="uk-UA" altLang="ru-RU">
                <a:latin typeface="Times New Roman" panose="02020603050405020304" pitchFamily="18" charset="0"/>
              </a:rPr>
              <a:t>зараховуються</a:t>
            </a:r>
            <a:r>
              <a:rPr lang="uk-UA" altLang="ru-RU" i="1">
                <a:latin typeface="Times New Roman" panose="02020603050405020304" pitchFamily="18" charset="0"/>
              </a:rPr>
              <a:t>  як оцінки за державну підсумкову атестацію</a:t>
            </a:r>
            <a:r>
              <a:rPr lang="uk-UA" altLang="ru-RU">
                <a:latin typeface="Times New Roman" panose="02020603050405020304" pitchFamily="18" charset="0"/>
              </a:rPr>
              <a:t>:</a:t>
            </a:r>
            <a:r>
              <a:rPr lang="uk-UA" altLang="ru-RU" i="1">
                <a:latin typeface="Times New Roman" panose="02020603050405020304" pitchFamily="18" charset="0"/>
              </a:rPr>
              <a:t>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ChangeArrowheads="1"/>
          </p:cNvSpPr>
          <p:nvPr/>
        </p:nvSpPr>
        <p:spPr bwMode="auto">
          <a:xfrm>
            <a:off x="173038" y="20638"/>
            <a:ext cx="8755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uk-UA" altLang="ru-RU">
                <a:latin typeface="Times New Roman" panose="02020603050405020304" pitchFamily="18" charset="0"/>
              </a:rPr>
              <a:t>	Для с</a:t>
            </a: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тудентів (учнів, слухачів) закладів вищої освіти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професійно-технічної освіти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які у 2019 році завершують здобуття повної загальної середньої освіти, </a:t>
            </a:r>
            <a:r>
              <a:rPr lang="uk-UA" altLang="ru-RU">
                <a:latin typeface="Times New Roman" panose="02020603050405020304" pitchFamily="18" charset="0"/>
              </a:rPr>
              <a:t>результати ЗНО </a:t>
            </a:r>
            <a:r>
              <a:rPr lang="uk-UA" altLang="ru-RU" b="1" i="1">
                <a:latin typeface="Times New Roman" panose="02020603050405020304" pitchFamily="18" charset="0"/>
              </a:rPr>
              <a:t>з двох предметів </a:t>
            </a:r>
            <a:r>
              <a:rPr lang="uk-UA" altLang="ru-RU">
                <a:latin typeface="Times New Roman" panose="02020603050405020304" pitchFamily="18" charset="0"/>
              </a:rPr>
              <a:t>зараховуються</a:t>
            </a:r>
            <a:r>
              <a:rPr lang="uk-UA" altLang="ru-RU" i="1">
                <a:latin typeface="Times New Roman" panose="02020603050405020304" pitchFamily="18" charset="0"/>
              </a:rPr>
              <a:t>  як оцінки за державну підсумкову атестацію</a:t>
            </a:r>
            <a:r>
              <a:rPr lang="uk-UA" altLang="ru-RU">
                <a:latin typeface="Times New Roman" panose="02020603050405020304" pitchFamily="18" charset="0"/>
              </a:rPr>
              <a:t>: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707" name="Группа 4"/>
          <p:cNvGrpSpPr>
            <a:grpSpLocks/>
          </p:cNvGrpSpPr>
          <p:nvPr/>
        </p:nvGrpSpPr>
        <p:grpSpPr bwMode="auto">
          <a:xfrm>
            <a:off x="728663" y="1908175"/>
            <a:ext cx="7859712" cy="4100513"/>
            <a:chOff x="199482" y="2016988"/>
            <a:chExt cx="5360736" cy="3263037"/>
          </a:xfrm>
        </p:grpSpPr>
        <p:sp>
          <p:nvSpPr>
            <p:cNvPr id="72708" name="AutoShape 11"/>
            <p:cNvSpPr>
              <a:spLocks noChangeArrowheads="1"/>
            </p:cNvSpPr>
            <p:nvPr/>
          </p:nvSpPr>
          <p:spPr bwMode="auto">
            <a:xfrm>
              <a:off x="199482" y="3268800"/>
              <a:ext cx="2264577" cy="1619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Українська мова 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і література</a:t>
              </a:r>
              <a:b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</a:b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6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</a:t>
              </a: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результат з </a:t>
              </a:r>
              <a:r>
                <a:rPr lang="uk-UA" altLang="ru-RU" sz="1400" i="1" u="sng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української мови </a:t>
              </a: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(завдання № 1-33, 58)</a:t>
              </a:r>
              <a:r>
                <a:rPr lang="uk-UA" altLang="ru-RU" sz="1400" smtClean="0">
                  <a:ea typeface="Times New Roman" panose="02020603050405020304" pitchFamily="18" charset="0"/>
                  <a:cs typeface="Calibri Light" panose="020F0302020204030204" pitchFamily="34" charset="0"/>
                </a:rPr>
                <a:t> </a:t>
              </a: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буде зараховуватися </a:t>
              </a:r>
              <a:r>
                <a:rPr lang="uk-UA" altLang="ru-RU" sz="1400" i="1" u="sng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як оцінка ДПА</a:t>
              </a:r>
              <a:r>
                <a:rPr lang="uk-UA" altLang="ru-RU" sz="16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)</a:t>
              </a:r>
              <a:endParaRPr lang="uk-UA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2709" name="AutoShape 1"/>
            <p:cNvSpPr>
              <a:spLocks noChangeArrowheads="1"/>
            </p:cNvSpPr>
            <p:nvPr/>
          </p:nvSpPr>
          <p:spPr bwMode="auto">
            <a:xfrm>
              <a:off x="413543" y="2037625"/>
              <a:ext cx="2255838" cy="754063"/>
            </a:xfrm>
            <a:prstGeom prst="wedgeRoundRectCallout">
              <a:avLst>
                <a:gd name="adj1" fmla="val -7491"/>
                <a:gd name="adj2" fmla="val 102287"/>
                <a:gd name="adj3" fmla="val 16667"/>
              </a:avLst>
            </a:prstGeom>
            <a:gradFill rotWithShape="1">
              <a:gsLst>
                <a:gs pos="0">
                  <a:srgbClr val="BDD6EE"/>
                </a:gs>
                <a:gs pos="50000">
                  <a:srgbClr val="FFFFFF"/>
                </a:gs>
                <a:gs pos="100000">
                  <a:srgbClr val="BDD6E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smtClean="0">
                  <a:solidFill>
                    <a:srgbClr val="0000C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Перший предмет</a:t>
              </a:r>
              <a:endParaRPr lang="en-US" altLang="ru-RU" sz="1200" smtClean="0">
                <a:solidFill>
                  <a:srgbClr val="0000CC"/>
                </a:solidFill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(обов’язково)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2710" name="AutoShape 10"/>
            <p:cNvSpPr>
              <a:spLocks noChangeArrowheads="1"/>
            </p:cNvSpPr>
            <p:nvPr/>
          </p:nvSpPr>
          <p:spPr bwMode="auto">
            <a:xfrm>
              <a:off x="3018631" y="2016988"/>
              <a:ext cx="2246312" cy="787400"/>
            </a:xfrm>
            <a:prstGeom prst="wedgeRoundRectCallout">
              <a:avLst>
                <a:gd name="adj1" fmla="val 5620"/>
                <a:gd name="adj2" fmla="val 85574"/>
                <a:gd name="adj3" fmla="val 16667"/>
              </a:avLst>
            </a:prstGeom>
            <a:gradFill rotWithShape="1">
              <a:gsLst>
                <a:gs pos="0">
                  <a:srgbClr val="BDD6EE"/>
                </a:gs>
                <a:gs pos="50000">
                  <a:srgbClr val="FFFFFF"/>
                </a:gs>
                <a:gs pos="100000">
                  <a:srgbClr val="BDD6E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Другий предмет</a:t>
              </a:r>
              <a:endParaRPr lang="en-US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(на вибір учасника)</a:t>
              </a:r>
              <a:endParaRPr lang="uk-UA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auto">
            <a:xfrm>
              <a:off x="3018631" y="4495800"/>
              <a:ext cx="2541587" cy="7842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Історія України</a:t>
              </a:r>
              <a:endParaRPr lang="en-US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2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 (період ХХ – початок ХХІ ст.)</a:t>
              </a:r>
              <a:r>
                <a:rPr lang="uk-UA" altLang="ru-RU" sz="1200" i="1" smtClean="0">
                  <a:solidFill>
                    <a:srgbClr val="00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 </a:t>
              </a:r>
              <a:endParaRPr lang="uk-UA" altLang="ru-RU" sz="12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72712" name="AutoShape 6"/>
            <p:cNvSpPr>
              <a:spLocks noChangeArrowheads="1"/>
            </p:cNvSpPr>
            <p:nvPr/>
          </p:nvSpPr>
          <p:spPr bwMode="auto">
            <a:xfrm>
              <a:off x="3044031" y="3096488"/>
              <a:ext cx="2476500" cy="7897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FFFF"/>
                </a:gs>
                <a:gs pos="100000">
                  <a:srgbClr val="FFE5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uk-UA" altLang="ru-RU" b="1" smtClean="0">
                  <a:solidFill>
                    <a:srgbClr val="0000FF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Математика</a:t>
              </a:r>
              <a:endParaRPr lang="en-US" altLang="ru-RU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uk-UA" altLang="ru-RU" sz="1400" i="1" smtClean="0">
                  <a:solidFill>
                    <a:srgbClr val="FF0000"/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(завдання № 1-28, 31-32)</a:t>
              </a:r>
              <a:endParaRPr lang="en-US" altLang="ru-RU" sz="1400" smtClean="0"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3966321" y="3883457"/>
              <a:ext cx="631919" cy="615087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1">
              <a:gsLst>
                <a:gs pos="0">
                  <a:srgbClr val="FFE599"/>
                </a:gs>
                <a:gs pos="50000">
                  <a:srgbClr val="FFE599"/>
                </a:gs>
                <a:gs pos="100000">
                  <a:srgbClr val="FFE599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uk-UA" altLang="ru-RU" sz="18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4800" y="204788"/>
          <a:ext cx="8686800" cy="2332037"/>
        </p:xfrm>
        <a:graphic>
          <a:graphicData uri="http://schemas.openxmlformats.org/drawingml/2006/table">
            <a:tbl>
              <a:tblPr/>
              <a:tblGrid>
                <a:gridCol w="125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281">
                <a:tc gridSpan="7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Т Р А В Е Н 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0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Понеділок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Вівторок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Середа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Четвер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П’ятниця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Субота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Неділя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0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і література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Іноземні мови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53" marR="55453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3762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287338"/>
            <a:ext cx="10985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071938" y="941388"/>
            <a:ext cx="1600200" cy="8588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4800" y="2608263"/>
          <a:ext cx="8686800" cy="2441575"/>
        </p:xfrm>
        <a:graphic>
          <a:graphicData uri="http://schemas.openxmlformats.org/drawingml/2006/table">
            <a:tbl>
              <a:tblPr/>
              <a:tblGrid>
                <a:gridCol w="124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350">
                <a:tc gridSpan="7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Ч Е Р В Е Н 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Понеділок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Вівторок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Середа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Четвер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71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П’ятниця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Субота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Неділя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54755" marR="54755" marT="0" marB="0" horzOverflow="overflow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5" marR="5475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804" name="AutoShape 13"/>
          <p:cNvSpPr>
            <a:spLocks noChangeArrowheads="1"/>
          </p:cNvSpPr>
          <p:nvPr/>
        </p:nvSpPr>
        <p:spPr bwMode="auto">
          <a:xfrm>
            <a:off x="174625" y="5511800"/>
            <a:ext cx="3449638" cy="911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66"/>
              </a:gs>
              <a:gs pos="50000">
                <a:srgbClr val="DEEAF6"/>
              </a:gs>
              <a:gs pos="100000">
                <a:srgbClr val="FF9966"/>
              </a:gs>
            </a:gsLst>
            <a:lin ang="18900000" scaled="1"/>
          </a:gradFill>
          <a:ln w="38100" cmpd="dbl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uk-UA" altLang="ru-RU" sz="1900">
                <a:solidFill>
                  <a:srgbClr val="0033CC"/>
                </a:solidFill>
                <a:latin typeface="Monotype Corsiva" panose="03010101010201010101" pitchFamily="66" charset="0"/>
              </a:rPr>
              <a:t>Реєстрація на ЗНО буде тривати </a:t>
            </a:r>
          </a:p>
          <a:p>
            <a:pPr algn="ctr">
              <a:spcAft>
                <a:spcPts val="800"/>
              </a:spcAft>
            </a:pPr>
            <a:r>
              <a:rPr lang="uk-UA" altLang="ru-RU">
                <a:solidFill>
                  <a:srgbClr val="0033CC"/>
                </a:solidFill>
                <a:latin typeface="Monotype Corsiva" panose="03010101010201010101" pitchFamily="66" charset="0"/>
              </a:rPr>
              <a:t>з </a:t>
            </a:r>
            <a:r>
              <a:rPr lang="uk-UA" altLang="ru-RU" b="1">
                <a:solidFill>
                  <a:srgbClr val="0033CC"/>
                </a:solidFill>
                <a:latin typeface="Monotype Corsiva" panose="03010101010201010101" pitchFamily="66" charset="0"/>
              </a:rPr>
              <a:t>05 лютого</a:t>
            </a:r>
            <a:r>
              <a:rPr lang="uk-UA" altLang="ru-RU">
                <a:solidFill>
                  <a:srgbClr val="0033CC"/>
                </a:solidFill>
                <a:latin typeface="Monotype Corsiva" panose="03010101010201010101" pitchFamily="66" charset="0"/>
              </a:rPr>
              <a:t> до </a:t>
            </a:r>
            <a:r>
              <a:rPr lang="uk-UA" altLang="ru-RU" b="1">
                <a:solidFill>
                  <a:srgbClr val="0033CC"/>
                </a:solidFill>
                <a:latin typeface="Monotype Corsiva" panose="03010101010201010101" pitchFamily="66" charset="0"/>
              </a:rPr>
              <a:t>18 березня</a:t>
            </a:r>
            <a:r>
              <a:rPr lang="uk-UA" altLang="ru-RU">
                <a:solidFill>
                  <a:srgbClr val="0033CC"/>
                </a:solidFill>
                <a:latin typeface="Monotype Corsiva" panose="03010101010201010101" pitchFamily="66" charset="0"/>
              </a:rPr>
              <a:t> 2019 року</a:t>
            </a:r>
          </a:p>
          <a:p>
            <a:endParaRPr lang="ru-RU" altLang="ru-RU"/>
          </a:p>
        </p:txBody>
      </p:sp>
      <p:sp>
        <p:nvSpPr>
          <p:cNvPr id="73805" name="AutoShape 15"/>
          <p:cNvSpPr>
            <a:spLocks noChangeArrowheads="1"/>
          </p:cNvSpPr>
          <p:nvPr/>
        </p:nvSpPr>
        <p:spPr bwMode="auto">
          <a:xfrm>
            <a:off x="3767138" y="5184775"/>
            <a:ext cx="5224462" cy="1563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DEEAF6"/>
              </a:gs>
              <a:gs pos="100000">
                <a:srgbClr val="B8C5E2"/>
              </a:gs>
            </a:gsLst>
            <a:lin ang="18900000" scaled="1"/>
          </a:gradFill>
          <a:ln w="38100" cmpd="dbl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  <a:defRPr/>
            </a:pPr>
            <a:r>
              <a:rPr lang="uk-UA" alt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Оголошення результатів ЗНО та ДПА: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 </a:t>
            </a:r>
            <a:r>
              <a:rPr lang="uk-UA" altLang="ru-RU" sz="15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14.06.19</a:t>
            </a:r>
            <a:r>
              <a:rPr lang="uk-UA" altLang="ru-RU" sz="1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– математика, українська мова і література, фізика;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 </a:t>
            </a:r>
            <a:r>
              <a:rPr lang="uk-UA" altLang="ru-RU" sz="15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20.06.19 </a:t>
            </a:r>
            <a:r>
              <a:rPr lang="uk-UA" altLang="ru-RU" sz="1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– іноземні мови, біологія;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 </a:t>
            </a:r>
            <a:r>
              <a:rPr lang="uk-UA" altLang="ru-RU" sz="15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25.06.1</a:t>
            </a:r>
            <a:r>
              <a:rPr lang="uk-UA" altLang="ru-RU" sz="1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9– історія України, географія, хімія.</a:t>
            </a:r>
            <a:endParaRPr lang="uk-UA" altLang="ru-RU" sz="15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063"/>
            <a:ext cx="8720138" cy="990600"/>
          </a:xfrm>
        </p:spPr>
        <p:txBody>
          <a:bodyPr lIns="95782" tIns="47891" rIns="95782" bIns="47891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Реєстрація на ЗНО - 2019</a:t>
            </a:r>
            <a:endParaRPr lang="ru-RU" altLang="ru-RU" sz="2800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3" y="2540000"/>
            <a:ext cx="8955087" cy="4103688"/>
          </a:xfrm>
        </p:spPr>
        <p:txBody>
          <a:bodyPr lIns="95782" tIns="47891" rIns="95782" bIns="47891" rtlCol="0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1200150" algn="l"/>
              </a:tabLst>
              <a:defRPr/>
            </a:pPr>
            <a:endParaRPr lang="uk-UA" altLang="ru-RU" sz="7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1200150" algn="l"/>
              </a:tabLst>
              <a:defRPr/>
            </a:pPr>
            <a:r>
              <a:rPr lang="uk-UA" altLang="ru-RU" sz="1600" b="1" dirty="0" smtClean="0"/>
              <a:t>	</a:t>
            </a:r>
            <a:r>
              <a:rPr lang="uk-UA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реєстрації особа повинна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такі документи:</a:t>
            </a:r>
            <a:br>
              <a:rPr lang="uk-UA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C16CC"/>
              </a:buClr>
              <a:buFont typeface="Wingdings" panose="05000000000000000000" pitchFamily="2" charset="2"/>
              <a:buNone/>
              <a:tabLst>
                <a:tab pos="1200150" algn="l"/>
              </a:tabLst>
              <a:defRPr/>
            </a:pPr>
            <a:endParaRPr lang="uk-UA" altLang="ru-RU" sz="400" dirty="0" smtClean="0">
              <a:latin typeface="Arial" panose="020B0604020202020204" pitchFamily="34" charset="0"/>
            </a:endParaRPr>
          </a:p>
          <a:p>
            <a:pPr marL="631825" lvl="1" indent="-28892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1200150" algn="l"/>
              </a:tabLst>
              <a:defRPr/>
            </a:pPr>
            <a:r>
              <a:rPr lang="uk-UA" altLang="ru-RU" i="1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200" i="1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копію</a:t>
            </a:r>
            <a:r>
              <a:rPr lang="uk-UA" altLang="ru-RU" sz="22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200" i="1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паспортного документа;</a:t>
            </a:r>
            <a:r>
              <a:rPr lang="uk-UA" altLang="ru-RU" sz="2200" i="1" dirty="0">
                <a:latin typeface="Times New Roman" panose="02020603050405020304" pitchFamily="18" charset="0"/>
              </a:rPr>
              <a:t/>
            </a:r>
            <a:br>
              <a:rPr lang="uk-UA" altLang="ru-RU" sz="2200" i="1" dirty="0">
                <a:latin typeface="Times New Roman" panose="02020603050405020304" pitchFamily="18" charset="0"/>
              </a:rPr>
            </a:br>
            <a:endParaRPr lang="uk-UA" altLang="ru-RU" sz="2200" dirty="0" smtClean="0">
              <a:latin typeface="Times New Roman" panose="02020603050405020304" pitchFamily="18" charset="0"/>
            </a:endParaRPr>
          </a:p>
          <a:p>
            <a:pPr marL="719138" lvl="1" indent="-3762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1200150" algn="l"/>
              </a:tabLst>
              <a:defRPr/>
            </a:pPr>
            <a:r>
              <a:rPr lang="uk-UA" altLang="ru-RU" sz="2200" i="1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дві однакові фотокартки для документів</a:t>
            </a:r>
            <a:r>
              <a:rPr lang="uk-UA" altLang="ru-RU" sz="22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200" i="1" dirty="0" smtClean="0">
                <a:solidFill>
                  <a:srgbClr val="CF138C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200" i="1" dirty="0" smtClean="0">
                <a:latin typeface="Times New Roman" panose="02020603050405020304" pitchFamily="18" charset="0"/>
              </a:rPr>
              <a:t>розміром 3 х 4 см</a:t>
            </a:r>
            <a:r>
              <a:rPr lang="en-US" altLang="ru-RU" sz="22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200" i="1" dirty="0" smtClean="0">
                <a:latin typeface="Times New Roman" panose="02020603050405020304" pitchFamily="18" charset="0"/>
              </a:rPr>
              <a:t>із зображенням, що відповідає досягнутому віку.</a:t>
            </a:r>
            <a:r>
              <a:rPr lang="uk-UA" altLang="ru-RU" i="1" dirty="0" smtClean="0">
                <a:latin typeface="Times New Roman" panose="02020603050405020304" pitchFamily="18" charset="0"/>
              </a:rPr>
              <a:t/>
            </a:r>
            <a:br>
              <a:rPr lang="uk-UA" altLang="ru-RU" i="1" dirty="0" smtClean="0">
                <a:latin typeface="Times New Roman" panose="02020603050405020304" pitchFamily="18" charset="0"/>
              </a:rPr>
            </a:br>
            <a:endParaRPr lang="uk-UA" altLang="ru-RU" i="1" dirty="0" smtClean="0">
              <a:latin typeface="Times New Roman" panose="02020603050405020304" pitchFamily="18" charset="0"/>
            </a:endParaRPr>
          </a:p>
          <a:p>
            <a:pPr marL="719138" lvl="1" indent="-3762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1200150" algn="l"/>
              </a:tabLst>
              <a:defRPr/>
            </a:pPr>
            <a:r>
              <a:rPr lang="uk-UA" altLang="ru-RU" sz="1600" i="1" dirty="0" smtClean="0">
                <a:latin typeface="Times New Roman" panose="02020603050405020304" pitchFamily="18" charset="0"/>
              </a:rPr>
              <a:t>Висновок, наданий органами або закладами охорони здоров'я, про необхідність створення особливих (спеціальних) умов для проходження ЗНО (для осіб з особливими освітніми потребами)</a:t>
            </a:r>
            <a:r>
              <a:rPr lang="en-US" altLang="ru-RU" sz="1600" i="1" dirty="0" smtClean="0">
                <a:latin typeface="Times New Roman" panose="02020603050405020304" pitchFamily="18" charset="0"/>
              </a:rPr>
              <a:t>.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/>
            </a:r>
            <a:br>
              <a:rPr lang="uk-UA" altLang="ru-RU" sz="1400" i="1" dirty="0" smtClean="0">
                <a:latin typeface="Times New Roman" panose="02020603050405020304" pitchFamily="18" charset="0"/>
              </a:rPr>
            </a:br>
            <a:endParaRPr lang="en-US" altLang="ru-RU" sz="1400" i="1" dirty="0" smtClean="0">
              <a:latin typeface="Times New Roman" panose="02020603050405020304" pitchFamily="18" charset="0"/>
            </a:endParaRPr>
          </a:p>
          <a:p>
            <a:pPr marL="719138" lvl="1" indent="-3762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1200150" algn="l"/>
              </a:tabLst>
              <a:defRPr/>
            </a:pPr>
            <a:r>
              <a:rPr lang="uk-UA" altLang="ru-RU" sz="1600" i="1" dirty="0" smtClean="0">
                <a:latin typeface="Times New Roman" panose="02020603050405020304" pitchFamily="18" charset="0"/>
              </a:rPr>
              <a:t>Копію нотаріально засвідченого перекладу українською мовою документів, наданих для реєстрації, - для особи, яка подає документи, оформлені іноземною мовою.</a:t>
            </a:r>
          </a:p>
          <a:p>
            <a:pPr marL="39370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 2" panose="05020102010507070707" pitchFamily="18" charset="2"/>
              <a:buNone/>
              <a:tabLst>
                <a:tab pos="1200150" algn="l"/>
              </a:tabLst>
              <a:defRPr/>
            </a:pPr>
            <a:endParaRPr lang="uk-UA" altLang="ru-RU" sz="1300" i="1" dirty="0" smtClean="0">
              <a:solidFill>
                <a:srgbClr val="CF138C"/>
              </a:solidFill>
              <a:latin typeface="Times New Roman" panose="02020603050405020304" pitchFamily="18" charset="0"/>
            </a:endParaRPr>
          </a:p>
          <a:p>
            <a:pPr marL="39370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 2" panose="05020102010507070707" pitchFamily="18" charset="2"/>
              <a:buNone/>
              <a:tabLst>
                <a:tab pos="1200150" algn="l"/>
              </a:tabLst>
              <a:defRPr/>
            </a:pPr>
            <a:endParaRPr lang="uk-UA" altLang="ru-RU" sz="1300" i="1" dirty="0" smtClean="0">
              <a:solidFill>
                <a:srgbClr val="CF138C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ABDC6"/>
              </a:buClr>
              <a:buFont typeface="Wingdings" panose="05000000000000000000" pitchFamily="2" charset="2"/>
              <a:buNone/>
              <a:tabLst>
                <a:tab pos="1200150" algn="l"/>
              </a:tabLst>
              <a:defRPr/>
            </a:pPr>
            <a:r>
              <a:rPr lang="uk-UA" altLang="ru-RU" sz="1800" b="1" i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Для випускників минулих років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 – копію документа про повну</a:t>
            </a:r>
            <a:r>
              <a:rPr lang="uk-UA" altLang="ru-RU" sz="1800" dirty="0"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загальну освіту (атестат).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3688" y="1471613"/>
            <a:ext cx="85693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 2" panose="05020102010507070707" pitchFamily="18" charset="2"/>
              <a:buNone/>
              <a:tabLst>
                <a:tab pos="1200150" algn="l"/>
              </a:tabLst>
              <a:defRPr/>
            </a:pPr>
            <a:r>
              <a:rPr lang="uk-UA" altLang="ru-RU" sz="1900" dirty="0" smtClean="0">
                <a:latin typeface="Bookman Old Style" panose="02050604050505020204" pitchFamily="18" charset="0"/>
              </a:rPr>
              <a:t>Формування та відправлення до Вінницького РЦОЯО </a:t>
            </a:r>
            <a:br>
              <a:rPr lang="uk-UA" altLang="ru-RU" sz="1900" dirty="0" smtClean="0">
                <a:latin typeface="Bookman Old Style" panose="02050604050505020204" pitchFamily="18" charset="0"/>
              </a:rPr>
            </a:br>
            <a:r>
              <a:rPr lang="uk-UA" altLang="ru-RU" sz="1900" dirty="0" smtClean="0">
                <a:latin typeface="Bookman Old Style" panose="02050604050505020204" pitchFamily="18" charset="0"/>
              </a:rPr>
              <a:t>комплектів реєстраційних документів буде тривати  </a:t>
            </a:r>
            <a:r>
              <a:rPr lang="uk-UA" altLang="ru-RU" sz="1900" b="1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  <a:t/>
            </a:r>
            <a:br>
              <a:rPr lang="uk-UA" altLang="ru-RU" sz="1900" b="1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</a:br>
            <a:r>
              <a:rPr lang="uk-UA" altLang="ru-RU" sz="1900" b="1" dirty="0" smtClean="0">
                <a:solidFill>
                  <a:srgbClr val="CF138C"/>
                </a:solidFill>
                <a:latin typeface="Bookman Old Style" panose="02050604050505020204" pitchFamily="18" charset="0"/>
              </a:rPr>
              <a:t>з 05.02. </a:t>
            </a:r>
            <a:r>
              <a:rPr lang="uk-UA" altLang="ru-RU" sz="1900" dirty="0" smtClean="0">
                <a:latin typeface="Bookman Old Style" panose="02050604050505020204" pitchFamily="18" charset="0"/>
              </a:rPr>
              <a:t>до</a:t>
            </a:r>
            <a:r>
              <a:rPr lang="uk-UA" altLang="ru-RU" sz="1900" b="1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ru-RU" sz="1900" b="1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</a:t>
            </a:r>
            <a:r>
              <a:rPr lang="uk-UA" altLang="ru-RU" sz="1900" b="1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8.03.2019 р.</a:t>
            </a:r>
            <a:endParaRPr lang="uk-UA" altLang="ru-RU" sz="800" dirty="0" smtClean="0"/>
          </a:p>
        </p:txBody>
      </p:sp>
      <p:pic>
        <p:nvPicPr>
          <p:cNvPr id="74757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313" y="57150"/>
            <a:ext cx="16224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458913"/>
            <a:ext cx="4210050" cy="29733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87350" y="3359150"/>
            <a:ext cx="1047750" cy="1058863"/>
          </a:xfrm>
          <a:prstGeom prst="ellipse">
            <a:avLst/>
          </a:prstGeom>
          <a:noFill/>
          <a:ln w="31750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6804" name="Прямая со стрелкой 2"/>
          <p:cNvCxnSpPr>
            <a:cxnSpLocks noChangeShapeType="1"/>
          </p:cNvCxnSpPr>
          <p:nvPr/>
        </p:nvCxnSpPr>
        <p:spPr bwMode="auto">
          <a:xfrm flipH="1">
            <a:off x="911225" y="908050"/>
            <a:ext cx="871538" cy="2628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05" name="Rectangle 2"/>
          <p:cNvSpPr txBox="1">
            <a:spLocks noChangeArrowheads="1"/>
          </p:cNvSpPr>
          <p:nvPr/>
        </p:nvSpPr>
        <p:spPr bwMode="auto">
          <a:xfrm>
            <a:off x="109538" y="38100"/>
            <a:ext cx="8882062" cy="1154113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altLang="ru-RU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лютого 2019 року </a:t>
            </a:r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відкрити сторінку “Реєстрація-2019”, розміщену на</a:t>
            </a:r>
            <a:r>
              <a:rPr lang="en-US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сайті Українського ЦОЯО </a:t>
            </a:r>
          </a:p>
          <a:p>
            <a:pPr algn="ctr" eaLnBrk="1" hangingPunct="1"/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(www.testportal.gov.ua) 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7775" y="3925888"/>
            <a:ext cx="5203825" cy="2616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807" name="Прямая со стрелкой 2"/>
          <p:cNvCxnSpPr>
            <a:cxnSpLocks noChangeShapeType="1"/>
            <a:stCxn id="76805" idx="2"/>
          </p:cNvCxnSpPr>
          <p:nvPr/>
        </p:nvCxnSpPr>
        <p:spPr bwMode="auto">
          <a:xfrm>
            <a:off x="4549775" y="1192213"/>
            <a:ext cx="544513" cy="28622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8" name="Прямая со стрелкой 2"/>
          <p:cNvCxnSpPr>
            <a:cxnSpLocks noChangeShapeType="1"/>
          </p:cNvCxnSpPr>
          <p:nvPr/>
        </p:nvCxnSpPr>
        <p:spPr bwMode="auto">
          <a:xfrm>
            <a:off x="5292725" y="4157663"/>
            <a:ext cx="358775" cy="323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38" name="Rectangle 18"/>
          <p:cNvSpPr>
            <a:spLocks noChangeArrowheads="1"/>
          </p:cNvSpPr>
          <p:nvPr/>
        </p:nvSpPr>
        <p:spPr bwMode="auto">
          <a:xfrm>
            <a:off x="179388" y="52388"/>
            <a:ext cx="3743325" cy="6726237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7875" indent="-298450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96975" indent="-239713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74813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54238" indent="-238125" defTabSz="957263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114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686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258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83038" indent="-238125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Попрацювавши із програмою,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та </a:t>
            </a:r>
            <a:r>
              <a:rPr lang="uk-UA" alt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роздрукувати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реєстраційну картку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uk-UA" alt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Додати:</a:t>
            </a: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uk-UA" alt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копію </a:t>
            </a:r>
            <a:r>
              <a:rPr lang="uk-UA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паспортного </a:t>
            </a:r>
            <a:r>
              <a:rPr lang="uk-UA" alt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документа</a:t>
            </a:r>
            <a:r>
              <a:rPr lang="uk-UA" alt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uk-UA" alt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дві </a:t>
            </a:r>
            <a:r>
              <a:rPr lang="uk-UA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однакові фотокартки </a:t>
            </a:r>
            <a:endParaRPr lang="uk-UA" altLang="ru-RU" sz="16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для </a:t>
            </a:r>
            <a:r>
              <a:rPr lang="uk-UA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документів</a:t>
            </a:r>
            <a:r>
              <a:rPr lang="uk-UA" altLang="ru-RU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1600" i="1" dirty="0">
                <a:latin typeface="Times New Roman" panose="02020603050405020304" pitchFamily="18" charset="0"/>
              </a:rPr>
              <a:t>розміром 3 х 4 см</a:t>
            </a:r>
            <a:r>
              <a:rPr lang="en-US" altLang="ru-RU" sz="1600" i="1" dirty="0">
                <a:latin typeface="Times New Roman" panose="02020603050405020304" pitchFamily="18" charset="0"/>
              </a:rPr>
              <a:t> </a:t>
            </a:r>
            <a:endParaRPr lang="uk-UA" altLang="ru-RU" sz="16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600" i="1" dirty="0" smtClean="0">
                <a:latin typeface="Times New Roman" panose="02020603050405020304" pitchFamily="18" charset="0"/>
              </a:rPr>
              <a:t>із </a:t>
            </a:r>
            <a:r>
              <a:rPr lang="uk-UA" altLang="ru-RU" sz="1600" i="1" dirty="0">
                <a:latin typeface="Times New Roman" panose="02020603050405020304" pitchFamily="18" charset="0"/>
              </a:rPr>
              <a:t>зображенням, що відповідає </a:t>
            </a:r>
            <a:endParaRPr lang="uk-UA" altLang="ru-RU" sz="16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600" i="1" dirty="0" smtClean="0">
                <a:latin typeface="Times New Roman" panose="02020603050405020304" pitchFamily="18" charset="0"/>
              </a:rPr>
              <a:t>досягнутому віку.</a:t>
            </a: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endParaRPr lang="en-US" altLang="ru-RU" sz="16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600" i="1" dirty="0">
                <a:latin typeface="Times New Roman" panose="02020603050405020304" pitchFamily="18" charset="0"/>
              </a:rPr>
              <a:t/>
            </a:r>
            <a:br>
              <a:rPr lang="uk-UA" altLang="ru-RU" sz="1600" i="1" dirty="0">
                <a:latin typeface="Times New Roman" panose="02020603050405020304" pitchFamily="18" charset="0"/>
              </a:rPr>
            </a:br>
            <a:r>
              <a:rPr lang="uk-UA" altLang="ru-RU" sz="16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Висновок</a:t>
            </a:r>
            <a:r>
              <a:rPr lang="uk-UA" altLang="ru-RU" sz="1400" i="1" dirty="0">
                <a:latin typeface="Times New Roman" panose="02020603050405020304" pitchFamily="18" charset="0"/>
              </a:rPr>
              <a:t>, наданий органами або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закладами </a:t>
            </a:r>
            <a:r>
              <a:rPr lang="uk-UA" altLang="ru-RU" sz="1400" i="1" dirty="0">
                <a:latin typeface="Times New Roman" panose="02020603050405020304" pitchFamily="18" charset="0"/>
              </a:rPr>
              <a:t>охорони здоров'я, про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необхідність </a:t>
            </a:r>
            <a:r>
              <a:rPr lang="uk-UA" altLang="ru-RU" sz="1400" i="1" dirty="0">
                <a:latin typeface="Times New Roman" panose="02020603050405020304" pitchFamily="18" charset="0"/>
              </a:rPr>
              <a:t>створення особливих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(</a:t>
            </a:r>
            <a:r>
              <a:rPr lang="uk-UA" altLang="ru-RU" sz="1400" i="1" dirty="0">
                <a:latin typeface="Times New Roman" panose="02020603050405020304" pitchFamily="18" charset="0"/>
              </a:rPr>
              <a:t>спеціальних) умов для проходження 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ЗНО</a:t>
            </a: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(для </a:t>
            </a:r>
            <a:r>
              <a:rPr lang="uk-UA" altLang="ru-RU" sz="1400" i="1" dirty="0">
                <a:latin typeface="Times New Roman" panose="02020603050405020304" pitchFamily="18" charset="0"/>
              </a:rPr>
              <a:t>осіб з особливими освітніми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потребами</a:t>
            </a:r>
            <a:r>
              <a:rPr lang="uk-UA" altLang="ru-RU" sz="1400" i="1" dirty="0">
                <a:latin typeface="Times New Roman" panose="02020603050405020304" pitchFamily="18" charset="0"/>
              </a:rPr>
              <a:t>)</a:t>
            </a:r>
            <a:r>
              <a:rPr lang="en-US" altLang="ru-RU" sz="1400" i="1" dirty="0" smtClean="0">
                <a:latin typeface="Times New Roman" panose="02020603050405020304" pitchFamily="18" charset="0"/>
              </a:rPr>
              <a:t>.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endParaRPr lang="en-US" altLang="ru-RU" sz="16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600" i="1" dirty="0">
                <a:latin typeface="Times New Roman" panose="02020603050405020304" pitchFamily="18" charset="0"/>
              </a:rPr>
              <a:t/>
            </a:r>
            <a:br>
              <a:rPr lang="uk-UA" altLang="ru-RU" sz="1600" i="1" dirty="0">
                <a:latin typeface="Times New Roman" panose="02020603050405020304" pitchFamily="18" charset="0"/>
              </a:rPr>
            </a:br>
            <a:r>
              <a:rPr lang="uk-UA" altLang="ru-RU" sz="16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Копію </a:t>
            </a:r>
            <a:r>
              <a:rPr lang="uk-UA" altLang="ru-RU" sz="1400" i="1" dirty="0">
                <a:latin typeface="Times New Roman" panose="02020603050405020304" pitchFamily="18" charset="0"/>
              </a:rPr>
              <a:t>нотаріально засвідченого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перекладу </a:t>
            </a:r>
            <a:r>
              <a:rPr lang="uk-UA" altLang="ru-RU" sz="1400" i="1" dirty="0">
                <a:latin typeface="Times New Roman" panose="02020603050405020304" pitchFamily="18" charset="0"/>
              </a:rPr>
              <a:t>українською мовою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документів</a:t>
            </a:r>
            <a:r>
              <a:rPr lang="uk-UA" altLang="ru-RU" sz="1400" i="1" dirty="0">
                <a:latin typeface="Times New Roman" panose="02020603050405020304" pitchFamily="18" charset="0"/>
              </a:rPr>
              <a:t>, наданих для реєстрації,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для </a:t>
            </a:r>
            <a:r>
              <a:rPr lang="uk-UA" altLang="ru-RU" sz="1400" i="1" dirty="0">
                <a:latin typeface="Times New Roman" panose="02020603050405020304" pitchFamily="18" charset="0"/>
              </a:rPr>
              <a:t>особи, яка подає документи, </a:t>
            </a:r>
            <a:endParaRPr lang="uk-UA" altLang="ru-RU" sz="1400" i="1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r>
              <a:rPr lang="uk-UA" altLang="ru-RU" sz="1400" i="1" dirty="0" smtClean="0">
                <a:latin typeface="Times New Roman" panose="02020603050405020304" pitchFamily="18" charset="0"/>
              </a:rPr>
              <a:t>оформлені </a:t>
            </a:r>
            <a:r>
              <a:rPr lang="uk-UA" altLang="ru-RU" sz="1400" i="1" dirty="0">
                <a:latin typeface="Times New Roman" panose="02020603050405020304" pitchFamily="18" charset="0"/>
              </a:rPr>
              <a:t>іноземною мовою.</a:t>
            </a: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SzPct val="80000"/>
              <a:defRPr/>
            </a:pPr>
            <a:endParaRPr lang="en-US" alt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263525"/>
            <a:ext cx="4997450" cy="31511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049713" y="3414713"/>
            <a:ext cx="4997450" cy="26177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78853" name="Прямая со стрелкой 2"/>
          <p:cNvCxnSpPr>
            <a:cxnSpLocks noChangeShapeType="1"/>
          </p:cNvCxnSpPr>
          <p:nvPr/>
        </p:nvCxnSpPr>
        <p:spPr bwMode="auto">
          <a:xfrm flipV="1">
            <a:off x="2411413" y="1006475"/>
            <a:ext cx="1511300" cy="730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3123</TotalTime>
  <Words>2479</Words>
  <Application>Microsoft Office PowerPoint</Application>
  <PresentationFormat>Экран (4:3)</PresentationFormat>
  <Paragraphs>559</Paragraphs>
  <Slides>37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37</vt:i4>
      </vt:variant>
    </vt:vector>
  </HeadingPairs>
  <TitlesOfParts>
    <vt:vector size="55" baseType="lpstr">
      <vt:lpstr>Arial</vt:lpstr>
      <vt:lpstr>Bookman Old Style</vt:lpstr>
      <vt:lpstr>Calibri</vt:lpstr>
      <vt:lpstr>Calibri Light</vt:lpstr>
      <vt:lpstr>Constantia</vt:lpstr>
      <vt:lpstr>Microsoft Himalaya</vt:lpstr>
      <vt:lpstr>Monotype Corsiva</vt:lpstr>
      <vt:lpstr>Tahoma</vt:lpstr>
      <vt:lpstr>Times New Roman</vt:lpstr>
      <vt:lpstr>Verdana</vt:lpstr>
      <vt:lpstr>Wingdings</vt:lpstr>
      <vt:lpstr>Wingdings 2</vt:lpstr>
      <vt:lpstr>HDOfficeLightV0</vt:lpstr>
      <vt:lpstr>1_HDOfficeLightV0</vt:lpstr>
      <vt:lpstr>Поток</vt:lpstr>
      <vt:lpstr>1_Поток</vt:lpstr>
      <vt:lpstr>2_Поток</vt:lpstr>
      <vt:lpstr>3_Поток</vt:lpstr>
      <vt:lpstr>Зовнішнє  Незалежне  Оцінювання</vt:lpstr>
      <vt:lpstr>Нормативні документи,  які регламентують проведення ЗНО у 2019 році</vt:lpstr>
      <vt:lpstr>Особливості  зовнішнього незалежного оцінювання  у 2019 році</vt:lpstr>
      <vt:lpstr>Презентация PowerPoint</vt:lpstr>
      <vt:lpstr>Презентация PowerPoint</vt:lpstr>
      <vt:lpstr>Презентация PowerPoint</vt:lpstr>
      <vt:lpstr>Реєстрація на ЗНО - 2019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день проходження ЗНО</vt:lpstr>
      <vt:lpstr>В аудиторії тестування</vt:lpstr>
      <vt:lpstr>В аудиторії тестування</vt:lpstr>
      <vt:lpstr>Презентация PowerPoint</vt:lpstr>
      <vt:lpstr>Контроль за наявністю в учасників  заборонених технічних засобів</vt:lpstr>
      <vt:lpstr>Презентация PowerPoint</vt:lpstr>
      <vt:lpstr>Презентация PowerPoint</vt:lpstr>
      <vt:lpstr>Презентация PowerPoint</vt:lpstr>
      <vt:lpstr>Додаткова сесія (26.06-12.07.2019)</vt:lpstr>
      <vt:lpstr>Для успішної підготовки до ЗНО</vt:lpstr>
      <vt:lpstr>Пробне ЗНО - 2019</vt:lpstr>
      <vt:lpstr>Презентация PowerPoint</vt:lpstr>
      <vt:lpstr>У день проходження пробного ЗНО</vt:lpstr>
      <vt:lpstr>Результати пробного ЗНО</vt:lpstr>
      <vt:lpstr>Документи, що визначають зміст тесту з предметів ЗНО</vt:lpstr>
      <vt:lpstr>Тривалість та кількість завдань  з предметів ЗНО у 2019 році</vt:lpstr>
      <vt:lpstr>Бланки відповідей</vt:lpstr>
      <vt:lpstr>Оцінювання сертифікаційної роботи  з української мови і літератури</vt:lpstr>
      <vt:lpstr>Оцінювання сертифікаційної роботи  з математики</vt:lpstr>
      <vt:lpstr>Оцінювання сертифікаційної роботи  з історії України</vt:lpstr>
      <vt:lpstr>Оцінювання сертифікаційної роботи  з англійської мови</vt:lpstr>
      <vt:lpstr>Презентация PowerPoint</vt:lpstr>
      <vt:lpstr>Куди звертатися за інформацією?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Vitmos</cp:lastModifiedBy>
  <cp:revision>284</cp:revision>
  <dcterms:created xsi:type="dcterms:W3CDTF">2016-11-18T14:12:19Z</dcterms:created>
  <dcterms:modified xsi:type="dcterms:W3CDTF">2018-11-30T09:04:52Z</dcterms:modified>
</cp:coreProperties>
</file>