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60" r:id="rId6"/>
    <p:sldId id="261" r:id="rId7"/>
    <p:sldId id="262" r:id="rId8"/>
    <p:sldId id="263" r:id="rId9"/>
    <p:sldId id="259" r:id="rId10"/>
    <p:sldId id="265" r:id="rId11"/>
    <p:sldId id="266" r:id="rId12"/>
    <p:sldId id="267" r:id="rId13"/>
    <p:sldId id="268" r:id="rId14"/>
  </p:sldIdLst>
  <p:sldSz cx="9906000" cy="6858000" type="A4"/>
  <p:notesSz cx="9698038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000000"/>
          </p15:clr>
        </p15:guide>
        <p15:guide id="2" pos="3055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r6P481o1xqNdyDf5zVWOHkVAUb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4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30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customschemas.google.com/relationships/presentationmetadata" Target="metadata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commentAuthors" Target="commentAuthor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612D9-2CE7-46A8-AF23-BE4B1A6D3A77}" type="doc">
      <dgm:prSet loTypeId="urn:microsoft.com/office/officeart/2005/8/layout/radial4" loCatId="relationship" qsTypeId="urn:microsoft.com/office/officeart/2005/8/quickstyle/3d1" qsCatId="3D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994AA828-D5B8-4B62-9695-96A8C109F371}">
      <dgm:prSet phldrT="[Текст]" custT="1"/>
      <dgm:spPr/>
      <dgm:t>
        <a:bodyPr/>
        <a:lstStyle/>
        <a:p>
          <a:r>
            <a:rPr lang="ru-RU" sz="1800" b="0" dirty="0">
              <a:ln w="18000"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ОСНОВНІ СКЛАДОВІ НАЦІОНАЛЬНО-ПАТРІОТИЧНОГО ВИХОВАННЯ</a:t>
          </a:r>
          <a:endParaRPr lang="ru-RU" sz="1800" b="0" dirty="0"/>
        </a:p>
      </dgm:t>
    </dgm:pt>
    <dgm:pt modelId="{E67DE6C6-ADF3-4BAF-90D4-DEBFA05615C0}" type="parTrans" cxnId="{E704DC92-6E3D-4D17-ABBE-1D711FD98B3C}">
      <dgm:prSet/>
      <dgm:spPr/>
      <dgm:t>
        <a:bodyPr/>
        <a:lstStyle/>
        <a:p>
          <a:endParaRPr lang="ru-RU"/>
        </a:p>
      </dgm:t>
    </dgm:pt>
    <dgm:pt modelId="{C239ABB1-B207-49C7-8626-96CAAF9E5BF6}" type="sibTrans" cxnId="{E704DC92-6E3D-4D17-ABBE-1D711FD98B3C}">
      <dgm:prSet/>
      <dgm:spPr/>
      <dgm:t>
        <a:bodyPr/>
        <a:lstStyle/>
        <a:p>
          <a:endParaRPr lang="ru-RU"/>
        </a:p>
      </dgm:t>
    </dgm:pt>
    <dgm:pt modelId="{F0BE68DD-E07F-415A-B503-3121CC8E8C2C}">
      <dgm:prSet phldrT="[Текст]"/>
      <dgm:spPr/>
      <dgm:t>
        <a:bodyPr/>
        <a:lstStyle/>
        <a:p>
          <a:r>
            <a:rPr lang="ru-RU" b="1" i="0" dirty="0" err="1"/>
            <a:t>громадянсько-патріотичне</a:t>
          </a:r>
          <a:endParaRPr lang="ru-RU" b="1" dirty="0"/>
        </a:p>
      </dgm:t>
    </dgm:pt>
    <dgm:pt modelId="{72F769D8-D18D-45D1-A1E9-268DF3FF3BCC}" type="parTrans" cxnId="{95F623BD-B7A8-45A2-810C-A79A9DEC7F1E}">
      <dgm:prSet/>
      <dgm:spPr/>
      <dgm:t>
        <a:bodyPr/>
        <a:lstStyle/>
        <a:p>
          <a:endParaRPr lang="ru-RU"/>
        </a:p>
      </dgm:t>
    </dgm:pt>
    <dgm:pt modelId="{527D84DC-AABC-461C-9847-E2E87BE34BEA}" type="sibTrans" cxnId="{95F623BD-B7A8-45A2-810C-A79A9DEC7F1E}">
      <dgm:prSet/>
      <dgm:spPr/>
      <dgm:t>
        <a:bodyPr/>
        <a:lstStyle/>
        <a:p>
          <a:endParaRPr lang="ru-RU"/>
        </a:p>
      </dgm:t>
    </dgm:pt>
    <dgm:pt modelId="{33E3FDFD-4AB8-417B-9DF6-093F2A2E55BE}">
      <dgm:prSet phldrT="[Текст]"/>
      <dgm:spPr/>
      <dgm:t>
        <a:bodyPr/>
        <a:lstStyle/>
        <a:p>
          <a:r>
            <a:rPr lang="ru-RU" b="1" i="0" dirty="0" err="1"/>
            <a:t>духовно-моральне</a:t>
          </a:r>
          <a:endParaRPr lang="ru-RU" b="1" dirty="0"/>
        </a:p>
      </dgm:t>
    </dgm:pt>
    <dgm:pt modelId="{674BF3D7-9E58-4B5D-8F90-B73E693FED3F}" type="parTrans" cxnId="{4C80EC99-DE13-4AE7-917A-EA3ECE245F5D}">
      <dgm:prSet/>
      <dgm:spPr/>
      <dgm:t>
        <a:bodyPr/>
        <a:lstStyle/>
        <a:p>
          <a:endParaRPr lang="ru-RU"/>
        </a:p>
      </dgm:t>
    </dgm:pt>
    <dgm:pt modelId="{08211776-A771-4481-8CBE-78B14102FDEC}" type="sibTrans" cxnId="{4C80EC99-DE13-4AE7-917A-EA3ECE245F5D}">
      <dgm:prSet/>
      <dgm:spPr/>
      <dgm:t>
        <a:bodyPr/>
        <a:lstStyle/>
        <a:p>
          <a:endParaRPr lang="ru-RU"/>
        </a:p>
      </dgm:t>
    </dgm:pt>
    <dgm:pt modelId="{130D4A54-6265-42B1-875B-79A6CD1F9E49}">
      <dgm:prSet phldrT="[Текст]"/>
      <dgm:spPr/>
      <dgm:t>
        <a:bodyPr/>
        <a:lstStyle/>
        <a:p>
          <a:r>
            <a:rPr lang="ru-RU" b="1" i="0" dirty="0" err="1"/>
            <a:t>військово-патріотичне</a:t>
          </a:r>
          <a:endParaRPr lang="ru-RU" b="1" dirty="0"/>
        </a:p>
      </dgm:t>
    </dgm:pt>
    <dgm:pt modelId="{4D063E84-E819-4D8E-9AA3-F486E23EEBC7}" type="parTrans" cxnId="{E69C1089-9BC6-4CDC-AC66-EC2FBECE7FAC}">
      <dgm:prSet/>
      <dgm:spPr/>
      <dgm:t>
        <a:bodyPr/>
        <a:lstStyle/>
        <a:p>
          <a:endParaRPr lang="ru-RU"/>
        </a:p>
      </dgm:t>
    </dgm:pt>
    <dgm:pt modelId="{B3448939-4F31-4015-8632-F0DF69F8F1CF}" type="sibTrans" cxnId="{E69C1089-9BC6-4CDC-AC66-EC2FBECE7FAC}">
      <dgm:prSet/>
      <dgm:spPr/>
      <dgm:t>
        <a:bodyPr/>
        <a:lstStyle/>
        <a:p>
          <a:endParaRPr lang="ru-RU"/>
        </a:p>
      </dgm:t>
    </dgm:pt>
    <dgm:pt modelId="{53777E89-23CB-4E06-82E4-161A916D3889}">
      <dgm:prSet phldrT="[Текст]"/>
      <dgm:spPr/>
      <dgm:t>
        <a:bodyPr/>
        <a:lstStyle/>
        <a:p>
          <a:r>
            <a:rPr lang="ru-RU" b="1" i="0" dirty="0" err="1"/>
            <a:t>екологічне</a:t>
          </a:r>
          <a:r>
            <a:rPr lang="ru-RU" b="1" i="0" dirty="0"/>
            <a:t> </a:t>
          </a:r>
          <a:r>
            <a:rPr lang="ru-RU" b="1" i="0" dirty="0" err="1"/>
            <a:t>виховання</a:t>
          </a:r>
          <a:endParaRPr lang="ru-RU" b="1" dirty="0"/>
        </a:p>
      </dgm:t>
    </dgm:pt>
    <dgm:pt modelId="{9E6CDE39-FAFE-4D86-BD3D-868C11C9B148}" type="parTrans" cxnId="{91CB5C2A-68F9-4AA1-8236-7CECEB001E94}">
      <dgm:prSet/>
      <dgm:spPr/>
      <dgm:t>
        <a:bodyPr/>
        <a:lstStyle/>
        <a:p>
          <a:endParaRPr lang="ru-RU"/>
        </a:p>
      </dgm:t>
    </dgm:pt>
    <dgm:pt modelId="{DE62D8C1-8BC7-4A9F-BCEE-9184E8919D5E}" type="sibTrans" cxnId="{91CB5C2A-68F9-4AA1-8236-7CECEB001E94}">
      <dgm:prSet/>
      <dgm:spPr/>
      <dgm:t>
        <a:bodyPr/>
        <a:lstStyle/>
        <a:p>
          <a:endParaRPr lang="ru-RU"/>
        </a:p>
      </dgm:t>
    </dgm:pt>
    <dgm:pt modelId="{6206B82E-085A-4F6B-9DE0-59A19AFB06A2}" type="pres">
      <dgm:prSet presAssocID="{5C7612D9-2CE7-46A8-AF23-BE4B1A6D3A7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8E7E4AA-6E55-4A5F-87FD-7AAB92476C50}" type="pres">
      <dgm:prSet presAssocID="{994AA828-D5B8-4B62-9695-96A8C109F371}" presName="centerShape" presStyleLbl="node0" presStyleIdx="0" presStyleCnt="1" custScaleX="118432" custScaleY="105211"/>
      <dgm:spPr/>
    </dgm:pt>
    <dgm:pt modelId="{E1AFB860-92D7-487F-BBA0-6738B36E1C57}" type="pres">
      <dgm:prSet presAssocID="{72F769D8-D18D-45D1-A1E9-268DF3FF3BCC}" presName="parTrans" presStyleLbl="bgSibTrans2D1" presStyleIdx="0" presStyleCnt="4"/>
      <dgm:spPr/>
    </dgm:pt>
    <dgm:pt modelId="{3E9B0B48-1E6D-4243-BBD0-7BE738D7875A}" type="pres">
      <dgm:prSet presAssocID="{F0BE68DD-E07F-415A-B503-3121CC8E8C2C}" presName="node" presStyleLbl="node1" presStyleIdx="0" presStyleCnt="4">
        <dgm:presLayoutVars>
          <dgm:bulletEnabled val="1"/>
        </dgm:presLayoutVars>
      </dgm:prSet>
      <dgm:spPr/>
    </dgm:pt>
    <dgm:pt modelId="{A7D8F7B2-3F87-4E3A-851E-A07DC5E65E03}" type="pres">
      <dgm:prSet presAssocID="{674BF3D7-9E58-4B5D-8F90-B73E693FED3F}" presName="parTrans" presStyleLbl="bgSibTrans2D1" presStyleIdx="1" presStyleCnt="4"/>
      <dgm:spPr/>
    </dgm:pt>
    <dgm:pt modelId="{43572B6C-5E53-44D8-B35D-00079CEAA148}" type="pres">
      <dgm:prSet presAssocID="{33E3FDFD-4AB8-417B-9DF6-093F2A2E55BE}" presName="node" presStyleLbl="node1" presStyleIdx="1" presStyleCnt="4">
        <dgm:presLayoutVars>
          <dgm:bulletEnabled val="1"/>
        </dgm:presLayoutVars>
      </dgm:prSet>
      <dgm:spPr/>
    </dgm:pt>
    <dgm:pt modelId="{7EAC7E12-9F6B-4FA9-A05D-5C2C76333EFC}" type="pres">
      <dgm:prSet presAssocID="{4D063E84-E819-4D8E-9AA3-F486E23EEBC7}" presName="parTrans" presStyleLbl="bgSibTrans2D1" presStyleIdx="2" presStyleCnt="4"/>
      <dgm:spPr/>
    </dgm:pt>
    <dgm:pt modelId="{8CD84C8D-2549-4676-B47D-F18AAB216A9D}" type="pres">
      <dgm:prSet presAssocID="{130D4A54-6265-42B1-875B-79A6CD1F9E49}" presName="node" presStyleLbl="node1" presStyleIdx="2" presStyleCnt="4">
        <dgm:presLayoutVars>
          <dgm:bulletEnabled val="1"/>
        </dgm:presLayoutVars>
      </dgm:prSet>
      <dgm:spPr/>
    </dgm:pt>
    <dgm:pt modelId="{247A7402-03F5-4B1C-9F97-636A777E1B1F}" type="pres">
      <dgm:prSet presAssocID="{9E6CDE39-FAFE-4D86-BD3D-868C11C9B148}" presName="parTrans" presStyleLbl="bgSibTrans2D1" presStyleIdx="3" presStyleCnt="4"/>
      <dgm:spPr/>
    </dgm:pt>
    <dgm:pt modelId="{C0B31D9E-C790-4626-A0B5-679490E3E93C}" type="pres">
      <dgm:prSet presAssocID="{53777E89-23CB-4E06-82E4-161A916D3889}" presName="node" presStyleLbl="node1" presStyleIdx="3" presStyleCnt="4">
        <dgm:presLayoutVars>
          <dgm:bulletEnabled val="1"/>
        </dgm:presLayoutVars>
      </dgm:prSet>
      <dgm:spPr/>
    </dgm:pt>
  </dgm:ptLst>
  <dgm:cxnLst>
    <dgm:cxn modelId="{FBD65C23-F341-4040-86DB-2CF1061FF40D}" type="presOf" srcId="{53777E89-23CB-4E06-82E4-161A916D3889}" destId="{C0B31D9E-C790-4626-A0B5-679490E3E93C}" srcOrd="0" destOrd="0" presId="urn:microsoft.com/office/officeart/2005/8/layout/radial4"/>
    <dgm:cxn modelId="{1AD8F827-ED81-4749-85D8-421A01DAAD53}" type="presOf" srcId="{674BF3D7-9E58-4B5D-8F90-B73E693FED3F}" destId="{A7D8F7B2-3F87-4E3A-851E-A07DC5E65E03}" srcOrd="0" destOrd="0" presId="urn:microsoft.com/office/officeart/2005/8/layout/radial4"/>
    <dgm:cxn modelId="{91CB5C2A-68F9-4AA1-8236-7CECEB001E94}" srcId="{994AA828-D5B8-4B62-9695-96A8C109F371}" destId="{53777E89-23CB-4E06-82E4-161A916D3889}" srcOrd="3" destOrd="0" parTransId="{9E6CDE39-FAFE-4D86-BD3D-868C11C9B148}" sibTransId="{DE62D8C1-8BC7-4A9F-BCEE-9184E8919D5E}"/>
    <dgm:cxn modelId="{FC073363-8FBF-464F-AD14-7F65066B8926}" type="presOf" srcId="{130D4A54-6265-42B1-875B-79A6CD1F9E49}" destId="{8CD84C8D-2549-4676-B47D-F18AAB216A9D}" srcOrd="0" destOrd="0" presId="urn:microsoft.com/office/officeart/2005/8/layout/radial4"/>
    <dgm:cxn modelId="{D59AC645-F02E-41E5-8A50-ACF810B3F227}" type="presOf" srcId="{5C7612D9-2CE7-46A8-AF23-BE4B1A6D3A77}" destId="{6206B82E-085A-4F6B-9DE0-59A19AFB06A2}" srcOrd="0" destOrd="0" presId="urn:microsoft.com/office/officeart/2005/8/layout/radial4"/>
    <dgm:cxn modelId="{36E26873-DF90-4D16-A4B8-353D58D9CE66}" type="presOf" srcId="{9E6CDE39-FAFE-4D86-BD3D-868C11C9B148}" destId="{247A7402-03F5-4B1C-9F97-636A777E1B1F}" srcOrd="0" destOrd="0" presId="urn:microsoft.com/office/officeart/2005/8/layout/radial4"/>
    <dgm:cxn modelId="{4109F457-2AD1-44AC-B1FF-543F4E1A1B85}" type="presOf" srcId="{F0BE68DD-E07F-415A-B503-3121CC8E8C2C}" destId="{3E9B0B48-1E6D-4243-BBD0-7BE738D7875A}" srcOrd="0" destOrd="0" presId="urn:microsoft.com/office/officeart/2005/8/layout/radial4"/>
    <dgm:cxn modelId="{E69C1089-9BC6-4CDC-AC66-EC2FBECE7FAC}" srcId="{994AA828-D5B8-4B62-9695-96A8C109F371}" destId="{130D4A54-6265-42B1-875B-79A6CD1F9E49}" srcOrd="2" destOrd="0" parTransId="{4D063E84-E819-4D8E-9AA3-F486E23EEBC7}" sibTransId="{B3448939-4F31-4015-8632-F0DF69F8F1CF}"/>
    <dgm:cxn modelId="{E704DC92-6E3D-4D17-ABBE-1D711FD98B3C}" srcId="{5C7612D9-2CE7-46A8-AF23-BE4B1A6D3A77}" destId="{994AA828-D5B8-4B62-9695-96A8C109F371}" srcOrd="0" destOrd="0" parTransId="{E67DE6C6-ADF3-4BAF-90D4-DEBFA05615C0}" sibTransId="{C239ABB1-B207-49C7-8626-96CAAF9E5BF6}"/>
    <dgm:cxn modelId="{4C80EC99-DE13-4AE7-917A-EA3ECE245F5D}" srcId="{994AA828-D5B8-4B62-9695-96A8C109F371}" destId="{33E3FDFD-4AB8-417B-9DF6-093F2A2E55BE}" srcOrd="1" destOrd="0" parTransId="{674BF3D7-9E58-4B5D-8F90-B73E693FED3F}" sibTransId="{08211776-A771-4481-8CBE-78B14102FDEC}"/>
    <dgm:cxn modelId="{0024529B-2751-4190-AE1E-2DFE2DAEE51F}" type="presOf" srcId="{72F769D8-D18D-45D1-A1E9-268DF3FF3BCC}" destId="{E1AFB860-92D7-487F-BBA0-6738B36E1C57}" srcOrd="0" destOrd="0" presId="urn:microsoft.com/office/officeart/2005/8/layout/radial4"/>
    <dgm:cxn modelId="{2055ABAE-A41E-4FD3-9814-EF4474DABFE1}" type="presOf" srcId="{994AA828-D5B8-4B62-9695-96A8C109F371}" destId="{58E7E4AA-6E55-4A5F-87FD-7AAB92476C50}" srcOrd="0" destOrd="0" presId="urn:microsoft.com/office/officeart/2005/8/layout/radial4"/>
    <dgm:cxn modelId="{95F623BD-B7A8-45A2-810C-A79A9DEC7F1E}" srcId="{994AA828-D5B8-4B62-9695-96A8C109F371}" destId="{F0BE68DD-E07F-415A-B503-3121CC8E8C2C}" srcOrd="0" destOrd="0" parTransId="{72F769D8-D18D-45D1-A1E9-268DF3FF3BCC}" sibTransId="{527D84DC-AABC-461C-9847-E2E87BE34BEA}"/>
    <dgm:cxn modelId="{1F6536E6-C830-4D16-BD3A-B3117A21A3A3}" type="presOf" srcId="{33E3FDFD-4AB8-417B-9DF6-093F2A2E55BE}" destId="{43572B6C-5E53-44D8-B35D-00079CEAA148}" srcOrd="0" destOrd="0" presId="urn:microsoft.com/office/officeart/2005/8/layout/radial4"/>
    <dgm:cxn modelId="{BBACDBFA-920D-4405-8370-C9616A3DCC6D}" type="presOf" srcId="{4D063E84-E819-4D8E-9AA3-F486E23EEBC7}" destId="{7EAC7E12-9F6B-4FA9-A05D-5C2C76333EFC}" srcOrd="0" destOrd="0" presId="urn:microsoft.com/office/officeart/2005/8/layout/radial4"/>
    <dgm:cxn modelId="{8DB30D7F-B66D-45E0-B7CE-079A8B50AA86}" type="presParOf" srcId="{6206B82E-085A-4F6B-9DE0-59A19AFB06A2}" destId="{58E7E4AA-6E55-4A5F-87FD-7AAB92476C50}" srcOrd="0" destOrd="0" presId="urn:microsoft.com/office/officeart/2005/8/layout/radial4"/>
    <dgm:cxn modelId="{69E5E523-D43C-4D3C-8CA0-41ABEB27F638}" type="presParOf" srcId="{6206B82E-085A-4F6B-9DE0-59A19AFB06A2}" destId="{E1AFB860-92D7-487F-BBA0-6738B36E1C57}" srcOrd="1" destOrd="0" presId="urn:microsoft.com/office/officeart/2005/8/layout/radial4"/>
    <dgm:cxn modelId="{B75223FC-8D17-4B6B-BDA6-A4656F89A1D1}" type="presParOf" srcId="{6206B82E-085A-4F6B-9DE0-59A19AFB06A2}" destId="{3E9B0B48-1E6D-4243-BBD0-7BE738D7875A}" srcOrd="2" destOrd="0" presId="urn:microsoft.com/office/officeart/2005/8/layout/radial4"/>
    <dgm:cxn modelId="{05824190-FCF8-4F55-ADE8-FBD31318DC71}" type="presParOf" srcId="{6206B82E-085A-4F6B-9DE0-59A19AFB06A2}" destId="{A7D8F7B2-3F87-4E3A-851E-A07DC5E65E03}" srcOrd="3" destOrd="0" presId="urn:microsoft.com/office/officeart/2005/8/layout/radial4"/>
    <dgm:cxn modelId="{5195BAA0-A6C9-4F5D-A4B7-23E8D6F8EA26}" type="presParOf" srcId="{6206B82E-085A-4F6B-9DE0-59A19AFB06A2}" destId="{43572B6C-5E53-44D8-B35D-00079CEAA148}" srcOrd="4" destOrd="0" presId="urn:microsoft.com/office/officeart/2005/8/layout/radial4"/>
    <dgm:cxn modelId="{C5ED7642-5412-4772-8193-6FB7ADA46919}" type="presParOf" srcId="{6206B82E-085A-4F6B-9DE0-59A19AFB06A2}" destId="{7EAC7E12-9F6B-4FA9-A05D-5C2C76333EFC}" srcOrd="5" destOrd="0" presId="urn:microsoft.com/office/officeart/2005/8/layout/radial4"/>
    <dgm:cxn modelId="{6F5BDD88-87E4-4E91-AB76-EA2D1D9C0743}" type="presParOf" srcId="{6206B82E-085A-4F6B-9DE0-59A19AFB06A2}" destId="{8CD84C8D-2549-4676-B47D-F18AAB216A9D}" srcOrd="6" destOrd="0" presId="urn:microsoft.com/office/officeart/2005/8/layout/radial4"/>
    <dgm:cxn modelId="{328E8261-8B80-4E0C-8516-B76EA8A462BC}" type="presParOf" srcId="{6206B82E-085A-4F6B-9DE0-59A19AFB06A2}" destId="{247A7402-03F5-4B1C-9F97-636A777E1B1F}" srcOrd="7" destOrd="0" presId="urn:microsoft.com/office/officeart/2005/8/layout/radial4"/>
    <dgm:cxn modelId="{45ADE7EB-ABFA-48CA-BAD2-63EB3427D4DF}" type="presParOf" srcId="{6206B82E-085A-4F6B-9DE0-59A19AFB06A2}" destId="{C0B31D9E-C790-4626-A0B5-679490E3E93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5D3695-F733-4C8B-998A-D1A578369322}" type="doc">
      <dgm:prSet loTypeId="urn:microsoft.com/office/officeart/2005/8/layout/default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87C0DF-C60F-4F41-99E1-8A69737B4494}">
      <dgm:prSet phldrT="[Текст]"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АКТИВНОЇ ГРОМАДЯНСЬКОЇ ПОЗИЦІЇ.</a:t>
          </a:r>
          <a:endParaRPr lang="ru-RU" dirty="0"/>
        </a:p>
      </dgm:t>
    </dgm:pt>
    <dgm:pt modelId="{F384E32C-9414-4B2C-B6A9-53CEE806F6DF}" type="parTrans" cxnId="{C2CE1BB0-6C6A-4F3E-A752-B472CFE0006B}">
      <dgm:prSet/>
      <dgm:spPr/>
      <dgm:t>
        <a:bodyPr/>
        <a:lstStyle/>
        <a:p>
          <a:endParaRPr lang="ru-RU"/>
        </a:p>
      </dgm:t>
    </dgm:pt>
    <dgm:pt modelId="{C793039E-4395-4138-8230-E58583888783}" type="sibTrans" cxnId="{C2CE1BB0-6C6A-4F3E-A752-B472CFE0006B}">
      <dgm:prSet/>
      <dgm:spPr/>
      <dgm:t>
        <a:bodyPr/>
        <a:lstStyle/>
        <a:p>
          <a:endParaRPr lang="ru-RU"/>
        </a:p>
      </dgm:t>
    </dgm:pt>
    <dgm:pt modelId="{67BAC468-3D8B-4FB1-8757-945038C0E7E5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УТВЕРДЖЕННЯ НАЦІОНАЛЬНОЇ ІДЕНТИЧНОСТІ ГРОМАДЯН НА ОСНОВІ ДУХОВНО-МОРАЛЬНИХ ЦІННОСТЕЙ УКРАЇНСЬКОГО НАРОДУ, НАЦІОНАЛЬНОЇ САМОБУТНОСТІ.</a:t>
          </a:r>
        </a:p>
      </dgm:t>
    </dgm:pt>
    <dgm:pt modelId="{B5F9D21A-F568-45B7-998D-46A49318E507}" type="parTrans" cxnId="{04D918A4-58E8-4B33-B330-E84438F0A64B}">
      <dgm:prSet/>
      <dgm:spPr/>
      <dgm:t>
        <a:bodyPr/>
        <a:lstStyle/>
        <a:p>
          <a:endParaRPr lang="ru-RU"/>
        </a:p>
      </dgm:t>
    </dgm:pt>
    <dgm:pt modelId="{C19F7B57-2FF9-4BC3-8947-87487ABE482C}" type="sibTrans" cxnId="{04D918A4-58E8-4B33-B330-E84438F0A64B}">
      <dgm:prSet/>
      <dgm:spPr/>
      <dgm:t>
        <a:bodyPr/>
        <a:lstStyle/>
        <a:p>
          <a:endParaRPr lang="ru-RU"/>
        </a:p>
      </dgm:t>
    </dgm:pt>
    <dgm:pt modelId="{8EE20B7B-A4A6-42DA-A7EB-1849B19DA8D8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 ВИСОКОЇ КУЛЬТУРИ ВЗАЄМИН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50C0E0-10C7-465A-9FE0-03E4DE3DFDF7}" type="parTrans" cxnId="{F4AF2DC2-264B-4A5E-9886-0579CEF353FD}">
      <dgm:prSet/>
      <dgm:spPr/>
      <dgm:t>
        <a:bodyPr/>
        <a:lstStyle/>
        <a:p>
          <a:endParaRPr lang="ru-RU"/>
        </a:p>
      </dgm:t>
    </dgm:pt>
    <dgm:pt modelId="{0A6E2F0E-A7E1-487B-8FAC-F75A1F15DBF4}" type="sibTrans" cxnId="{F4AF2DC2-264B-4A5E-9886-0579CEF353FD}">
      <dgm:prSet/>
      <dgm:spPr/>
      <dgm:t>
        <a:bodyPr/>
        <a:lstStyle/>
        <a:p>
          <a:endParaRPr lang="ru-RU"/>
        </a:p>
      </dgm:t>
    </dgm:pt>
    <dgm:pt modelId="{808283EE-A168-49B1-BABA-FA6D1CA65588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СТАНОВЛЕННЯ САМОДОСТАТНЬОГО ГРОМАДЯНИНА ПАТРІОТА УКРАЇНИ, ГУМАНІСТА І ДЕМОКРАТА, ГОТОВОГО ДО ВИКОНАННЯ ГРОМАДЯНСЬКИХ І КОНСТИТУЦІЙНИХ ОБОВ'ЯЗКІВ, ДО УСПАДКУВАННЯ ДУХОВНИХ І КУЛЬТУРНИХ НАДБАНЬ УКРАЇНСЬКОГО НАРОДУ.</a:t>
          </a:r>
          <a:endParaRPr lang="uk-UA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ABE20E-216D-456D-99F7-893E6DB1BB25}" type="parTrans" cxnId="{8729FFB1-BF14-4E8B-9F03-01D62447F09E}">
      <dgm:prSet/>
      <dgm:spPr/>
      <dgm:t>
        <a:bodyPr/>
        <a:lstStyle/>
        <a:p>
          <a:endParaRPr lang="ru-RU"/>
        </a:p>
      </dgm:t>
    </dgm:pt>
    <dgm:pt modelId="{C3538928-A30E-4E08-9FA6-97E2E028B831}" type="sibTrans" cxnId="{8729FFB1-BF14-4E8B-9F03-01D62447F09E}">
      <dgm:prSet/>
      <dgm:spPr/>
      <dgm:t>
        <a:bodyPr/>
        <a:lstStyle/>
        <a:p>
          <a:endParaRPr lang="ru-RU"/>
        </a:p>
      </dgm:t>
    </dgm:pt>
    <dgm:pt modelId="{052184DC-7E56-44EA-8837-7E8E91EF443D}" type="pres">
      <dgm:prSet presAssocID="{535D3695-F733-4C8B-998A-D1A578369322}" presName="diagram" presStyleCnt="0">
        <dgm:presLayoutVars>
          <dgm:dir/>
          <dgm:resizeHandles val="exact"/>
        </dgm:presLayoutVars>
      </dgm:prSet>
      <dgm:spPr/>
    </dgm:pt>
    <dgm:pt modelId="{0D7A5694-58CF-4C3B-AE20-76BE4D71FF6A}" type="pres">
      <dgm:prSet presAssocID="{8EE20B7B-A4A6-42DA-A7EB-1849B19DA8D8}" presName="node" presStyleLbl="node1" presStyleIdx="0" presStyleCnt="4">
        <dgm:presLayoutVars>
          <dgm:bulletEnabled val="1"/>
        </dgm:presLayoutVars>
      </dgm:prSet>
      <dgm:spPr/>
    </dgm:pt>
    <dgm:pt modelId="{76D72EB1-092A-42A3-B210-6BE8234B72FD}" type="pres">
      <dgm:prSet presAssocID="{0A6E2F0E-A7E1-487B-8FAC-F75A1F15DBF4}" presName="sibTrans" presStyleCnt="0"/>
      <dgm:spPr/>
    </dgm:pt>
    <dgm:pt modelId="{02234CB8-00C7-4BD4-B7A3-DB99D50B981D}" type="pres">
      <dgm:prSet presAssocID="{67BAC468-3D8B-4FB1-8757-945038C0E7E5}" presName="node" presStyleLbl="node1" presStyleIdx="1" presStyleCnt="4">
        <dgm:presLayoutVars>
          <dgm:bulletEnabled val="1"/>
        </dgm:presLayoutVars>
      </dgm:prSet>
      <dgm:spPr/>
    </dgm:pt>
    <dgm:pt modelId="{13AB7209-8A08-4078-BDFB-679745CA9C73}" type="pres">
      <dgm:prSet presAssocID="{C19F7B57-2FF9-4BC3-8947-87487ABE482C}" presName="sibTrans" presStyleCnt="0"/>
      <dgm:spPr/>
    </dgm:pt>
    <dgm:pt modelId="{CD5AA8EF-290D-4FB7-B83C-F3FE67BDC7FF}" type="pres">
      <dgm:prSet presAssocID="{808283EE-A168-49B1-BABA-FA6D1CA65588}" presName="node" presStyleLbl="node1" presStyleIdx="2" presStyleCnt="4">
        <dgm:presLayoutVars>
          <dgm:bulletEnabled val="1"/>
        </dgm:presLayoutVars>
      </dgm:prSet>
      <dgm:spPr/>
    </dgm:pt>
    <dgm:pt modelId="{F499935E-D5CE-4627-9C49-5E0049FADB70}" type="pres">
      <dgm:prSet presAssocID="{C3538928-A30E-4E08-9FA6-97E2E028B831}" presName="sibTrans" presStyleCnt="0"/>
      <dgm:spPr/>
    </dgm:pt>
    <dgm:pt modelId="{3F22E975-010F-4A5C-AE2D-C18E450915A2}" type="pres">
      <dgm:prSet presAssocID="{CA87C0DF-C60F-4F41-99E1-8A69737B4494}" presName="node" presStyleLbl="node1" presStyleIdx="3" presStyleCnt="4">
        <dgm:presLayoutVars>
          <dgm:bulletEnabled val="1"/>
        </dgm:presLayoutVars>
      </dgm:prSet>
      <dgm:spPr/>
    </dgm:pt>
  </dgm:ptLst>
  <dgm:cxnLst>
    <dgm:cxn modelId="{E25C1638-188D-4D72-A766-ECEB18D7B25A}" type="presOf" srcId="{535D3695-F733-4C8B-998A-D1A578369322}" destId="{052184DC-7E56-44EA-8837-7E8E91EF443D}" srcOrd="0" destOrd="0" presId="urn:microsoft.com/office/officeart/2005/8/layout/default"/>
    <dgm:cxn modelId="{F171943C-1E69-4947-99E1-B030AEAEFDE6}" type="presOf" srcId="{67BAC468-3D8B-4FB1-8757-945038C0E7E5}" destId="{02234CB8-00C7-4BD4-B7A3-DB99D50B981D}" srcOrd="0" destOrd="0" presId="urn:microsoft.com/office/officeart/2005/8/layout/default"/>
    <dgm:cxn modelId="{B51BD749-6710-45DC-BD66-1F58A9CC9736}" type="presOf" srcId="{808283EE-A168-49B1-BABA-FA6D1CA65588}" destId="{CD5AA8EF-290D-4FB7-B83C-F3FE67BDC7FF}" srcOrd="0" destOrd="0" presId="urn:microsoft.com/office/officeart/2005/8/layout/default"/>
    <dgm:cxn modelId="{71B8D657-A8D0-445F-B02F-DC479D3C3268}" type="presOf" srcId="{8EE20B7B-A4A6-42DA-A7EB-1849B19DA8D8}" destId="{0D7A5694-58CF-4C3B-AE20-76BE4D71FF6A}" srcOrd="0" destOrd="0" presId="urn:microsoft.com/office/officeart/2005/8/layout/default"/>
    <dgm:cxn modelId="{04D918A4-58E8-4B33-B330-E84438F0A64B}" srcId="{535D3695-F733-4C8B-998A-D1A578369322}" destId="{67BAC468-3D8B-4FB1-8757-945038C0E7E5}" srcOrd="1" destOrd="0" parTransId="{B5F9D21A-F568-45B7-998D-46A49318E507}" sibTransId="{C19F7B57-2FF9-4BC3-8947-87487ABE482C}"/>
    <dgm:cxn modelId="{C2CE1BB0-6C6A-4F3E-A752-B472CFE0006B}" srcId="{535D3695-F733-4C8B-998A-D1A578369322}" destId="{CA87C0DF-C60F-4F41-99E1-8A69737B4494}" srcOrd="3" destOrd="0" parTransId="{F384E32C-9414-4B2C-B6A9-53CEE806F6DF}" sibTransId="{C793039E-4395-4138-8230-E58583888783}"/>
    <dgm:cxn modelId="{8729FFB1-BF14-4E8B-9F03-01D62447F09E}" srcId="{535D3695-F733-4C8B-998A-D1A578369322}" destId="{808283EE-A168-49B1-BABA-FA6D1CA65588}" srcOrd="2" destOrd="0" parTransId="{81ABE20E-216D-456D-99F7-893E6DB1BB25}" sibTransId="{C3538928-A30E-4E08-9FA6-97E2E028B831}"/>
    <dgm:cxn modelId="{F4AF2DC2-264B-4A5E-9886-0579CEF353FD}" srcId="{535D3695-F733-4C8B-998A-D1A578369322}" destId="{8EE20B7B-A4A6-42DA-A7EB-1849B19DA8D8}" srcOrd="0" destOrd="0" parTransId="{2550C0E0-10C7-465A-9FE0-03E4DE3DFDF7}" sibTransId="{0A6E2F0E-A7E1-487B-8FAC-F75A1F15DBF4}"/>
    <dgm:cxn modelId="{ED2890EB-0D2A-40E4-A757-C5B74D88900E}" type="presOf" srcId="{CA87C0DF-C60F-4F41-99E1-8A69737B4494}" destId="{3F22E975-010F-4A5C-AE2D-C18E450915A2}" srcOrd="0" destOrd="0" presId="urn:microsoft.com/office/officeart/2005/8/layout/default"/>
    <dgm:cxn modelId="{DCA45B66-1D25-4CFA-BE73-71BD2A3A95EC}" type="presParOf" srcId="{052184DC-7E56-44EA-8837-7E8E91EF443D}" destId="{0D7A5694-58CF-4C3B-AE20-76BE4D71FF6A}" srcOrd="0" destOrd="0" presId="urn:microsoft.com/office/officeart/2005/8/layout/default"/>
    <dgm:cxn modelId="{82AF42FC-BE3F-4740-AFDA-2E073F524CE9}" type="presParOf" srcId="{052184DC-7E56-44EA-8837-7E8E91EF443D}" destId="{76D72EB1-092A-42A3-B210-6BE8234B72FD}" srcOrd="1" destOrd="0" presId="urn:microsoft.com/office/officeart/2005/8/layout/default"/>
    <dgm:cxn modelId="{23083CF4-59C5-43CE-A013-E5DF07CF9013}" type="presParOf" srcId="{052184DC-7E56-44EA-8837-7E8E91EF443D}" destId="{02234CB8-00C7-4BD4-B7A3-DB99D50B981D}" srcOrd="2" destOrd="0" presId="urn:microsoft.com/office/officeart/2005/8/layout/default"/>
    <dgm:cxn modelId="{C146D321-BD3B-4F74-81D5-AE934A7BB42A}" type="presParOf" srcId="{052184DC-7E56-44EA-8837-7E8E91EF443D}" destId="{13AB7209-8A08-4078-BDFB-679745CA9C73}" srcOrd="3" destOrd="0" presId="urn:microsoft.com/office/officeart/2005/8/layout/default"/>
    <dgm:cxn modelId="{DDC64B5F-206C-4ACC-8F24-AB8DFDEC9584}" type="presParOf" srcId="{052184DC-7E56-44EA-8837-7E8E91EF443D}" destId="{CD5AA8EF-290D-4FB7-B83C-F3FE67BDC7FF}" srcOrd="4" destOrd="0" presId="urn:microsoft.com/office/officeart/2005/8/layout/default"/>
    <dgm:cxn modelId="{4F369A32-512A-4D5F-B38F-2615F180412C}" type="presParOf" srcId="{052184DC-7E56-44EA-8837-7E8E91EF443D}" destId="{F499935E-D5CE-4627-9C49-5E0049FADB70}" srcOrd="5" destOrd="0" presId="urn:microsoft.com/office/officeart/2005/8/layout/default"/>
    <dgm:cxn modelId="{9C83D27C-1B4F-480A-AE89-85E7C46994E6}" type="presParOf" srcId="{052184DC-7E56-44EA-8837-7E8E91EF443D}" destId="{3F22E975-010F-4A5C-AE2D-C18E450915A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7E4AA-6E55-4A5F-87FD-7AAB92476C50}">
      <dsp:nvSpPr>
        <dsp:cNvPr id="0" name=""/>
        <dsp:cNvSpPr/>
      </dsp:nvSpPr>
      <dsp:spPr>
        <a:xfrm>
          <a:off x="3056712" y="3137156"/>
          <a:ext cx="2873818" cy="2553003"/>
        </a:xfrm>
        <a:prstGeom prst="ellipse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>
              <a:ln w="18000"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ОСНОВНІ СКЛАДОВІ НАЦІОНАЛЬНО-ПАТРІОТИЧНОГО ВИХОВАННЯ</a:t>
          </a:r>
          <a:endParaRPr lang="ru-RU" sz="1800" b="0" kern="1200" dirty="0"/>
        </a:p>
      </dsp:txBody>
      <dsp:txXfrm>
        <a:off x="3477573" y="3511035"/>
        <a:ext cx="2032096" cy="1805245"/>
      </dsp:txXfrm>
    </dsp:sp>
    <dsp:sp modelId="{E1AFB860-92D7-487F-BBA0-6738B36E1C57}">
      <dsp:nvSpPr>
        <dsp:cNvPr id="0" name=""/>
        <dsp:cNvSpPr/>
      </dsp:nvSpPr>
      <dsp:spPr>
        <a:xfrm rot="11700000">
          <a:off x="1121390" y="3421687"/>
          <a:ext cx="1921259" cy="6915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9B0B48-1E6D-4243-BBD0-7BE738D7875A}">
      <dsp:nvSpPr>
        <dsp:cNvPr id="0" name=""/>
        <dsp:cNvSpPr/>
      </dsp:nvSpPr>
      <dsp:spPr>
        <a:xfrm>
          <a:off x="1509" y="2596750"/>
          <a:ext cx="2305228" cy="18441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 err="1"/>
            <a:t>громадянсько-патріотичне</a:t>
          </a:r>
          <a:endParaRPr lang="ru-RU" sz="2200" b="1" kern="1200" dirty="0"/>
        </a:p>
      </dsp:txBody>
      <dsp:txXfrm>
        <a:off x="55523" y="2650764"/>
        <a:ext cx="2197200" cy="1736154"/>
      </dsp:txXfrm>
    </dsp:sp>
    <dsp:sp modelId="{A7D8F7B2-3F87-4E3A-851E-A07DC5E65E03}">
      <dsp:nvSpPr>
        <dsp:cNvPr id="0" name=""/>
        <dsp:cNvSpPr/>
      </dsp:nvSpPr>
      <dsp:spPr>
        <a:xfrm rot="14700000">
          <a:off x="2444298" y="1857787"/>
          <a:ext cx="2037485" cy="6915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-17716"/>
                <a:lumOff val="2188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90000"/>
                <a:hueOff val="0"/>
                <a:satOff val="-17716"/>
                <a:lumOff val="2188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572B6C-5E53-44D8-B35D-00079CEAA148}">
      <dsp:nvSpPr>
        <dsp:cNvPr id="0" name=""/>
        <dsp:cNvSpPr/>
      </dsp:nvSpPr>
      <dsp:spPr>
        <a:xfrm>
          <a:off x="1879888" y="358186"/>
          <a:ext cx="2305228" cy="18441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-18712"/>
                <a:lumOff val="2482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-18712"/>
                <a:lumOff val="2482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 err="1"/>
            <a:t>духовно-моральне</a:t>
          </a:r>
          <a:endParaRPr lang="ru-RU" sz="2200" b="1" kern="1200" dirty="0"/>
        </a:p>
      </dsp:txBody>
      <dsp:txXfrm>
        <a:off x="1933902" y="412200"/>
        <a:ext cx="2197200" cy="1736154"/>
      </dsp:txXfrm>
    </dsp:sp>
    <dsp:sp modelId="{7EAC7E12-9F6B-4FA9-A05D-5C2C76333EFC}">
      <dsp:nvSpPr>
        <dsp:cNvPr id="0" name=""/>
        <dsp:cNvSpPr/>
      </dsp:nvSpPr>
      <dsp:spPr>
        <a:xfrm rot="17700000">
          <a:off x="4505459" y="1857787"/>
          <a:ext cx="2037485" cy="6915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-35432"/>
                <a:lumOff val="4377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90000"/>
                <a:hueOff val="0"/>
                <a:satOff val="-35432"/>
                <a:lumOff val="4377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D84C8D-2549-4676-B47D-F18AAB216A9D}">
      <dsp:nvSpPr>
        <dsp:cNvPr id="0" name=""/>
        <dsp:cNvSpPr/>
      </dsp:nvSpPr>
      <dsp:spPr>
        <a:xfrm>
          <a:off x="4802127" y="358186"/>
          <a:ext cx="2305228" cy="18441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-37425"/>
                <a:lumOff val="496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-37425"/>
                <a:lumOff val="496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 err="1"/>
            <a:t>військово-патріотичне</a:t>
          </a:r>
          <a:endParaRPr lang="ru-RU" sz="2200" b="1" kern="1200" dirty="0"/>
        </a:p>
      </dsp:txBody>
      <dsp:txXfrm>
        <a:off x="4856141" y="412200"/>
        <a:ext cx="2197200" cy="1736154"/>
      </dsp:txXfrm>
    </dsp:sp>
    <dsp:sp modelId="{247A7402-03F5-4B1C-9F97-636A777E1B1F}">
      <dsp:nvSpPr>
        <dsp:cNvPr id="0" name=""/>
        <dsp:cNvSpPr/>
      </dsp:nvSpPr>
      <dsp:spPr>
        <a:xfrm rot="20700000">
          <a:off x="5944593" y="3421687"/>
          <a:ext cx="1921259" cy="69156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-17716"/>
                <a:lumOff val="2188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90000"/>
                <a:hueOff val="0"/>
                <a:satOff val="-17716"/>
                <a:lumOff val="2188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B31D9E-C790-4626-A0B5-679490E3E93C}">
      <dsp:nvSpPr>
        <dsp:cNvPr id="0" name=""/>
        <dsp:cNvSpPr/>
      </dsp:nvSpPr>
      <dsp:spPr>
        <a:xfrm>
          <a:off x="6680506" y="2596750"/>
          <a:ext cx="2305228" cy="18441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-18712"/>
                <a:lumOff val="2482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50000"/>
                <a:hueOff val="0"/>
                <a:satOff val="-18712"/>
                <a:lumOff val="2482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 err="1"/>
            <a:t>екологічне</a:t>
          </a:r>
          <a:r>
            <a:rPr lang="ru-RU" sz="2200" b="1" i="0" kern="1200" dirty="0"/>
            <a:t> </a:t>
          </a:r>
          <a:r>
            <a:rPr lang="ru-RU" sz="2200" b="1" i="0" kern="1200" dirty="0" err="1"/>
            <a:t>виховання</a:t>
          </a:r>
          <a:endParaRPr lang="ru-RU" sz="2200" b="1" kern="1200" dirty="0"/>
        </a:p>
      </dsp:txBody>
      <dsp:txXfrm>
        <a:off x="6734520" y="2650764"/>
        <a:ext cx="2197200" cy="1736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A5694-58CF-4C3B-AE20-76BE4D71FF6A}">
      <dsp:nvSpPr>
        <dsp:cNvPr id="0" name=""/>
        <dsp:cNvSpPr/>
      </dsp:nvSpPr>
      <dsp:spPr>
        <a:xfrm>
          <a:off x="46762" y="1578"/>
          <a:ext cx="4197782" cy="2518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 ВИСОКОЇ КУЛЬТУРИ ВЗАЄМИН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62" y="1578"/>
        <a:ext cx="4197782" cy="2518669"/>
      </dsp:txXfrm>
    </dsp:sp>
    <dsp:sp modelId="{02234CB8-00C7-4BD4-B7A3-DB99D50B981D}">
      <dsp:nvSpPr>
        <dsp:cNvPr id="0" name=""/>
        <dsp:cNvSpPr/>
      </dsp:nvSpPr>
      <dsp:spPr>
        <a:xfrm>
          <a:off x="4664323" y="1578"/>
          <a:ext cx="4197782" cy="2518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УТВЕРДЖЕННЯ НАЦІОНАЛЬНОЇ ІДЕНТИЧНОСТІ ГРОМАДЯН НА ОСНОВІ ДУХОВНО-МОРАЛЬНИХ ЦІННОСТЕЙ УКРАЇНСЬКОГО НАРОДУ, НАЦІОНАЛЬНОЇ САМОБУТНОСТІ.</a:t>
          </a:r>
        </a:p>
      </dsp:txBody>
      <dsp:txXfrm>
        <a:off x="4664323" y="1578"/>
        <a:ext cx="4197782" cy="2518669"/>
      </dsp:txXfrm>
    </dsp:sp>
    <dsp:sp modelId="{CD5AA8EF-290D-4FB7-B83C-F3FE67BDC7FF}">
      <dsp:nvSpPr>
        <dsp:cNvPr id="0" name=""/>
        <dsp:cNvSpPr/>
      </dsp:nvSpPr>
      <dsp:spPr>
        <a:xfrm>
          <a:off x="46762" y="2940026"/>
          <a:ext cx="4197782" cy="2518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СТАНОВЛЕННЯ САМОДОСТАТНЬОГО ГРОМАДЯНИНА ПАТРІОТА УКРАЇНИ, ГУМАНІСТА І ДЕМОКРАТА, ГОТОВОГО ДО ВИКОНАННЯ ГРОМАДЯНСЬКИХ І КОНСТИТУЦІЙНИХ ОБОВ'ЯЗКІВ, ДО УСПАДКУВАННЯ ДУХОВНИХ І КУЛЬТУРНИХ НАДБАНЬ УКРАЇНСЬКОГО НАРОДУ.</a:t>
          </a:r>
          <a:endParaRPr lang="uk-UA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62" y="2940026"/>
        <a:ext cx="4197782" cy="2518669"/>
      </dsp:txXfrm>
    </dsp:sp>
    <dsp:sp modelId="{3F22E975-010F-4A5C-AE2D-C18E450915A2}">
      <dsp:nvSpPr>
        <dsp:cNvPr id="0" name=""/>
        <dsp:cNvSpPr/>
      </dsp:nvSpPr>
      <dsp:spPr>
        <a:xfrm>
          <a:off x="4664323" y="2940026"/>
          <a:ext cx="4197782" cy="2518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АКТИВНОЇ ГРОМАДЯНСЬКОЇ ПОЗИЦІЇ.</a:t>
          </a:r>
          <a:endParaRPr lang="ru-RU" sz="1800" kern="1200" dirty="0"/>
        </a:p>
      </dsp:txBody>
      <dsp:txXfrm>
        <a:off x="4664323" y="2940026"/>
        <a:ext cx="4197782" cy="2518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07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616650" y="514350"/>
            <a:ext cx="646565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9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2" name="Google Shape;182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0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0" name="Google Shape;190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1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8" name="Google Shape;198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5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9" name="Google Shape;119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6" name="Google Shape;12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6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7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4:notes"/>
          <p:cNvSpPr txBox="1">
            <a:spLocks noGrp="1"/>
          </p:cNvSpPr>
          <p:nvPr>
            <p:ph type="body" idx="1"/>
          </p:nvPr>
        </p:nvSpPr>
        <p:spPr>
          <a:xfrm>
            <a:off x="969800" y="3257550"/>
            <a:ext cx="7758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0850" y="514350"/>
            <a:ext cx="371633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0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0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4" name="Google Shape;14;p30"/>
          <p:cNvSpPr txBox="1">
            <a:spLocks noGrp="1"/>
          </p:cNvSpPr>
          <p:nvPr>
            <p:ph type="body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5" name="Google Shape;15;p30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0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0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0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0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0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0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1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1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41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8" name="Google Shape;78;p41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9" name="Google Shape;79;p41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80" name="Google Shape;80;p41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41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1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2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2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6" name="Google Shape;86;p42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42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2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3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3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43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3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1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1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1" name="Google Shape;21;p31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1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1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" type="objOnly">
  <p:cSld name="OBJECT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2"/>
          <p:cNvSpPr txBox="1">
            <a:spLocks noGrp="1"/>
          </p:cNvSpPr>
          <p:nvPr>
            <p:ph type="body" idx="1"/>
          </p:nvPr>
        </p:nvSpPr>
        <p:spPr>
          <a:xfrm>
            <a:off x="495300" y="274639"/>
            <a:ext cx="8915400" cy="585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6" name="Google Shape;26;p32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2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2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, схема или организационная диаграмма" type="dgm">
  <p:cSld name="DIAGRAM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4"/>
          <p:cNvSpPr>
            <a:spLocks noGrp="1"/>
          </p:cNvSpPr>
          <p:nvPr>
            <p:ph type="dgm" idx="2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, текст и два объекта" type="txAndTwoObj">
  <p:cSld name="TEXT_AND_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8" name="Google Shape;38;p35"/>
          <p:cNvSpPr txBox="1">
            <a:spLocks noGrp="1"/>
          </p:cNvSpPr>
          <p:nvPr>
            <p:ph type="body" idx="2"/>
          </p:nvPr>
        </p:nvSpPr>
        <p:spPr>
          <a:xfrm>
            <a:off x="5035550" y="1600200"/>
            <a:ext cx="437515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body" idx="3"/>
          </p:nvPr>
        </p:nvSpPr>
        <p:spPr>
          <a:xfrm>
            <a:off x="5035550" y="3938589"/>
            <a:ext cx="437515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0" name="Google Shape;40;p35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5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5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6"/>
          <p:cNvSpPr txBox="1">
            <a:spLocks noGrp="1"/>
          </p:cNvSpPr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body" idx="1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6" name="Google Shape;46;p36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7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7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9"/>
            <a:ext cx="4525962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2" name="Google Shape;52;p37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38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9" name="Google Shape;59;p38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9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dt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9"/>
          <p:cNvSpPr txBox="1">
            <a:spLocks noGrp="1"/>
          </p:cNvSpPr>
          <p:nvPr>
            <p:ph type="ft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9"/>
          <p:cNvSpPr txBox="1">
            <a:spLocks noGrp="1"/>
          </p:cNvSpPr>
          <p:nvPr>
            <p:ph type="sldNum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ipe dir="d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eg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 /><Relationship Id="rId3" Type="http://schemas.openxmlformats.org/officeDocument/2006/relationships/image" Target="../media/image1.jpeg" /><Relationship Id="rId7" Type="http://schemas.openxmlformats.org/officeDocument/2006/relationships/diagramColors" Target="../diagrams/colors1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6" Type="http://schemas.openxmlformats.org/officeDocument/2006/relationships/diagramQuickStyle" Target="../diagrams/quickStyle1.xml" /><Relationship Id="rId5" Type="http://schemas.openxmlformats.org/officeDocument/2006/relationships/diagramLayout" Target="../diagrams/layout1.xml" /><Relationship Id="rId4" Type="http://schemas.openxmlformats.org/officeDocument/2006/relationships/diagramData" Target="../diagrams/data1.xml" 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 /><Relationship Id="rId3" Type="http://schemas.openxmlformats.org/officeDocument/2006/relationships/image" Target="../media/image1.jpeg" /><Relationship Id="rId7" Type="http://schemas.openxmlformats.org/officeDocument/2006/relationships/diagramColors" Target="../diagrams/colors2.xml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Relationship Id="rId6" Type="http://schemas.openxmlformats.org/officeDocument/2006/relationships/diagramQuickStyle" Target="../diagrams/quickStyle2.xml" /><Relationship Id="rId5" Type="http://schemas.openxmlformats.org/officeDocument/2006/relationships/diagramLayout" Target="../diagrams/layout2.xml" /><Relationship Id="rId4" Type="http://schemas.openxmlformats.org/officeDocument/2006/relationships/diagramData" Target="../diagrams/data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"/>
          <p:cNvSpPr txBox="1">
            <a:spLocks noGrp="1"/>
          </p:cNvSpPr>
          <p:nvPr>
            <p:ph type="title"/>
          </p:nvPr>
        </p:nvSpPr>
        <p:spPr>
          <a:xfrm>
            <a:off x="931346" y="-725508"/>
            <a:ext cx="8756939" cy="77913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Arial"/>
              <a:buNone/>
            </a:pPr>
            <a:r>
              <a:rPr lang="en-US" sz="54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uk-UA" sz="54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uk-UA" sz="5400" b="1" dirty="0">
                <a:solidFill>
                  <a:srgbClr val="FF0000"/>
                </a:solidFill>
              </a:rPr>
            </a:br>
            <a:r>
              <a:rPr lang="en-US" sz="4800" b="1" i="1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4800" b="1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КОНЦЕПЦІЯ НАЦІОНАЛЬНО-ПАТРІОТИЧНОГО ВИХОВАННЯ В СИСТЕМІ ОСВІТИ УКРАЇНИ”</a:t>
            </a:r>
            <a:br>
              <a:rPr lang="uk-UA" sz="4800" b="1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4800" b="1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</a:t>
            </a:r>
            <a:br>
              <a:rPr lang="uk-UA" sz="4800" b="1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4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</a:t>
            </a:r>
            <a:r>
              <a:rPr lang="uk-UA" sz="1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Вихователь вищої категорії Ляховецька Т.В.</a:t>
            </a:r>
            <a:br>
              <a:rPr lang="en-US" sz="6000" b="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/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9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49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49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09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ІНДИКАТОРИ ЕФЕКТИВНОСТІ</a:t>
            </a:r>
            <a:endParaRPr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" name="Google Shape;187;p49"/>
          <p:cNvSpPr txBox="1">
            <a:spLocks noGrp="1"/>
          </p:cNvSpPr>
          <p:nvPr>
            <p:ph type="body" idx="1"/>
          </p:nvPr>
        </p:nvSpPr>
        <p:spPr>
          <a:xfrm>
            <a:off x="495300" y="1232452"/>
            <a:ext cx="8915400" cy="4893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ВІДВІДУВАНОСТІ ЗАКЛАДІВ, ЩО ПОПУЛЯРИЗУЮТЬ КУЛЬТУРНІ ТА НАЦІОНАЛЬНО-МИСТЕЦЬКІ ТРАДИЦІЇ УКРАЇНСЬКОГО НАРОДУ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РІВНЯ ЗНАНЬ ПРО УКРАЇНСЬКУ КУЛЬТУРУ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КІЛЬКОСТІ ФАХІВЦІВ З НАЦІОНАЛЬНО-ПАТРІОТИЧНОГО ВИХОВАННЯ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КІЛЬКОСТІ УЧАСНИКІВ ЕКОЛОГІЧНИХ АКЦІЙ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КІЛЬКОСТІ УКРАЇНЦІВ, ЯКІ ЗДІЙСНЮЮТЬ ПОДОРОЖІ УКРАЇНОЮ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КІЛЬКОСТІ ЗУСТРІЧЕЙ З БОРЦЯМИ ЗА НЕЗАЛЕЖНІСТЬ УКРАЇНИ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ЧИСЕЛЬНОСТІ ГРОМАДЯН, ГОТОВИХ ДО ВИКОНАННЯ ОБОВ'ЯЗКУ ІЗ ЗАХИСТУ ТЕРИТОРІЇ УКРАЇНИ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КІЛЬКОСТІ ДІТЕЙ ТА МОЛОДІ, ЗАЛУЧЕНИХ ДО ПРОЄКТІВ МІСЦЕВОГО, ВСЕУКРАЇНСЬКОГО ТА МІЖНАРОДНИХ РІВНІВ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ЧИСЛА МОЛОДИХ ЛЮДЕЙ, ЯКІ ПОВ'ЯЗУЮТЬ СВОЄ МАЙБУТНЄ З НАВЧАННЯ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ПРОЖИВАННЯМ В УКРАЇНІ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ГРОМАДЯН УКРАЇНИ, ЯКІ ВИЯВЛЯЮТЬ ПОЧУТТЯ ПОВАГИ ДО СВОЄЇ БАТЬКІВЩИНИ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0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50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50"/>
          <p:cNvSpPr txBox="1">
            <a:spLocks noGrp="1"/>
          </p:cNvSpPr>
          <p:nvPr>
            <p:ph type="title"/>
          </p:nvPr>
        </p:nvSpPr>
        <p:spPr>
          <a:xfrm>
            <a:off x="453096" y="159027"/>
            <a:ext cx="8957604" cy="8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РОБОТИ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ЗДО</a:t>
            </a:r>
            <a:endParaRPr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Google Shape;195;p50"/>
          <p:cNvSpPr txBox="1">
            <a:spLocks noGrp="1"/>
          </p:cNvSpPr>
          <p:nvPr>
            <p:ph type="body" idx="1"/>
          </p:nvPr>
        </p:nvSpPr>
        <p:spPr>
          <a:xfrm>
            <a:off x="453096" y="1077248"/>
            <a:ext cx="89154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ЗУСТРІЧІ З ВОЛОНТЕРАМИ, УЧАСНИКАМИ БОЙОВИХ ДІЙ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ІНСЦЕНІЗАЦІЇ УКРАЇНСЬКИХ НАРОДНИХ ТА СУЧАСНИХ КАЗОК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МАЙСТЕР-КЛАСИ ЗА УЧАСТЮ ДІТЕЙ ТА БАТЬКІВ З ВИГОТОВЛЕННЯ СУВЕНІРІВ, ОБЕРЕГІВ ДЛЯ БІЙЦІВ ЗСУ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БЕСІДИ З ДІТЬМИ 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ВИХОВНИХ ПРОЄКТІВ НАЦІОНАЛЬНО-ПАТРІОТИЧНОГО СПРЯМУВАННЯ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УКРАЇНСЬКИХ НАРОДНИХ РУХЛИВИХ ІГОР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ВСЕУКРАЇНСЬКИХ ПАТРІОТИЧНИХ ФЕСТИВАЛЯХ ТА КОНКУРСАХ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ЕКСКУРСІЙ, ПОХОДІВ, ПОДОРОЖЕЙ З ВІДВІДУВАННЯ МІСЦЬ ІСТОРИЧНОЇ ТА КУЛЬТУРНОЇ СПАДЩИНИ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АКТИВІЗАЦІЯ ПРАКТИКИ ВОЛОНТЕРСЬКОЇ РОБОТИ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ВИСТАВОК ТВОРЧИХ РОБІТ НА ПАТРІОТИЧНУ ТЕМАТИКУ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ТИЖНІВ ПРАВОВОЇ ОСВІТИ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РІЗНИХ ЗАХОДІВ З ВІДЗНАЧЕННЯ ДНЯ УКРАЇНСЬКОЇ ПИСЕМНОСТІ ТА МОВИ, ДНЯ ЗАХИСНИКА УКРАЇНИ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СЕМІНАРІВ, МАЙСТЕР-КЛАСІВ, КРУГЛИХ СТОЛІВ  ДЛЯ ПЕДАГОГІВ 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ФІЗКУЛЬТУРНО-ОЗДОРОВЧИХ ТА СПОРТИВНИХ ЗАХОДІВ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dirty="0"/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51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51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 descr="Цитати про Україну: найкращі крилаті вислови про Батьківщину ...">
            <a:extLst>
              <a:ext uri="{FF2B5EF4-FFF2-40B4-BE49-F238E27FC236}">
                <a16:creationId xmlns:a16="http://schemas.microsoft.com/office/drawing/2014/main" id="{59BE2D5F-EBD5-47B7-9AFE-738E0E8CB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082CF90-1AA0-4018-AC25-D59CC793F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-188273"/>
            <a:ext cx="8915400" cy="6314438"/>
          </a:xfrm>
        </p:spPr>
        <p:txBody>
          <a:bodyPr/>
          <a:lstStyle/>
          <a:p>
            <a:pPr marL="114300" indent="0">
              <a:buNone/>
            </a:pPr>
            <a:endParaRPr lang="ru-RU" dirty="0"/>
          </a:p>
        </p:txBody>
      </p:sp>
      <p:pic>
        <p:nvPicPr>
          <p:cNvPr id="1026" name="Picture 2" descr="ОСВІТЯНСЬКІ ГОРИЗОНТИ : Патріотична сторінка">
            <a:extLst>
              <a:ext uri="{FF2B5EF4-FFF2-40B4-BE49-F238E27FC236}">
                <a16:creationId xmlns:a16="http://schemas.microsoft.com/office/drawing/2014/main" id="{294131BA-31E9-450A-83A0-6AE0CA438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270" y="10510"/>
            <a:ext cx="10025270" cy="720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749280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539262" y="140676"/>
            <a:ext cx="9153378" cy="6236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 sz="2000" b="1" i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НАЦІОНАЛЬНО-ПАТРІОТИЧНЕ ВИХОВАННЯ ДІТЕЙ ТА МОЛОДІ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b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КОМПЛЕКСНА,  СИСТЕМНА, ЦІЛЕСПРЯМОВАНА ДІЯЛЬНІСТЬ ОРГАНІВ ДЕРЖАВНОЇ ВЛАДИ ТА МІСЦЕВОГО САМОВРЯДУВАННЯ, ЗАКЛАДІВ ОСВІТИ, СІМ'Ї, ГРОМАДСЬКИХ ОБ'ЄДНАНЬ ТА БЛАГОДІЙНИХ ОРГАНІЗАЦІЙ, РЕЛІГІЙНИХ ОРГАНІЗАЦІЙ ТА ІНШИХ ІНСТИТУТІВ ЩОДО ФОРМУВАННЯ У МОЛОДОГО ПОКОЛІННЯ ВИСОКОЇ ПАТРІОТИЧНОЇ СВІДОМОСТІ, ПОЧУТТЯ ВІРНОСТІ, ЛЮБОВІ ДО БАТЬКІВЩИНИ, ТУРБОТИ ПРО БЛАГО СВОГО НАРОДУ, ГОТОВНОСТІ ДО ВИКОНАННЯ ГРОМАДЯНСЬКОГО І КОНСТИТУЦІЙНОГО ОБОВ'ЯЗКУ ІЗ ЗАХИСТУ НАЦІОНАЛЬНИХ ІНТЕРЕСІВ, ЦІЛІСНОСТІ, НЕЗАЛЕЖНОСТІ УКРАЇНИ, СПРИЯННЯ СТАНОВЛЕННЮ ЇЇ ЯК ПРАВОВОЇ, ДЕМОКРАТИЧНОЇ, СОЦІАЛЬНОЇ ДЕРЖАВИ.</a:t>
            </a:r>
            <a:b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i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ПРІОРИТЕТОМ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ЦІЛІСНОГО СТАВЛЕННЯ ОСОБИСТОСТІ ДО УКРАЇНСЬКОГО НАРОДУ, БАТЬКІВЩИНИ, ДЕРЖАВИ, НАЦІЇ.</a:t>
            </a:r>
            <a:endParaRPr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91887" y="483083"/>
          <a:ext cx="8987244" cy="6048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8"/>
          <p:cNvSpPr txBox="1">
            <a:spLocks noGrp="1"/>
          </p:cNvSpPr>
          <p:nvPr>
            <p:ph type="title"/>
          </p:nvPr>
        </p:nvSpPr>
        <p:spPr>
          <a:xfrm>
            <a:off x="495300" y="796164"/>
            <a:ext cx="8915400" cy="257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b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br>
              <a:rPr lang="uk-UA" sz="4400" b="1" dirty="0">
                <a:solidFill>
                  <a:schemeClr val="accent2"/>
                </a:solidFill>
              </a:rPr>
            </a:br>
            <a:br>
              <a:rPr lang="ru-RU" sz="4400" b="1" dirty="0">
                <a:solidFill>
                  <a:schemeClr val="accent2"/>
                </a:solidFill>
              </a:rPr>
            </a:br>
            <a:endParaRPr b="1" dirty="0">
              <a:solidFill>
                <a:schemeClr val="accent2"/>
              </a:solidFill>
            </a:endParaRPr>
          </a:p>
        </p:txBody>
      </p:sp>
      <p:sp>
        <p:nvSpPr>
          <p:cNvPr id="111" name="Google Shape;111;p8"/>
          <p:cNvSpPr txBox="1">
            <a:spLocks noGrp="1"/>
          </p:cNvSpPr>
          <p:nvPr>
            <p:ph type="body" idx="1"/>
          </p:nvPr>
        </p:nvSpPr>
        <p:spPr>
          <a:xfrm>
            <a:off x="547551" y="4254470"/>
            <a:ext cx="8915400" cy="4719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indent="0">
              <a:buNone/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uk-UA" sz="1600" b="1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574766" y="927464"/>
          <a:ext cx="8908868" cy="5460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5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5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ВИХОВНІ ЗАВДАННЯ:</a:t>
            </a:r>
            <a:endParaRPr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Google Shape;123;p45"/>
          <p:cNvSpPr txBox="1">
            <a:spLocks noGrp="1"/>
          </p:cNvSpPr>
          <p:nvPr>
            <p:ph type="body" idx="1"/>
          </p:nvPr>
        </p:nvSpPr>
        <p:spPr>
          <a:xfrm>
            <a:off x="551571" y="1107831"/>
            <a:ext cx="8915986" cy="519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УТВЕРДЖЕННЯ В СВІДОМОСТІ ПОВАГИ ДО КУЛЬТУРНОГО ТА ІСТОРИЧНОГО МИНУЛОГО УКРАЇНИ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 ПОВАГИ ДО КОНСТИТУЦІЇ УКРАЇНИ, ЗАКОНІВ УКРАЇНИ, ДЕРЖАВНОЇ СИМВОЛІКИ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ПРЕСТИЖУ ВІЙСЬКОВОЇ СЛУЖБИ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 ПОЧУТТЯ ВІДПОВІДАЛЬНОСТІ ЗА ПРИРОДУ ЯК ЗА НАЦІОНАЛЬНЕ БАГАТСТВО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ТОЛЕРАНТНОГО СТАВЛЕННЯ ДО ІНШИХ НАРОДІВ, КУЛЬТУР І ТРАДИЦІЙ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УТВЕРДЖЕННЯ ГУМАНІСТИЧНОЇ МОРАЛЬНОСТІ ЯК ОСНОВИ ГРОМАДЯН7СЬКОГО СУСПІЛЬСТВА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КУЛЬТИВУВАННЯ КРАЩИХ РИС УКРАЇНСЬКОЇ МЕНТАЛЬНОСТІ – ПРАЦЕЛЮБНОСТІ. СВОБОДИ. СПРАВЕДЛИВОСТІ, ДОБРОТИ. ЧЕСНОСТІ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МОВЛЕННЄВОЇ КУЛЬТУРИ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СПОНУКАННЯ ДО АКТИВНОЇ ПРОТИДІЇ УКРАЇНОФОБСТВУ, АМОРАЛЬНОСТІ, СЕПАРАТИЗМУ, ШОВІНІЗМУ, ФАШИЗМУ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ДУХОВНОСТІ І МОРАЛЬНОСТІ, УТВЕРДЖЕННЯ ТРАДИЦІЙНИХ СІМЕЙНИХ ЦІННОСТЕЙ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5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5"/>
          <p:cNvSpPr txBox="1">
            <a:spLocks noGrp="1"/>
          </p:cNvSpPr>
          <p:nvPr>
            <p:ph type="title"/>
          </p:nvPr>
        </p:nvSpPr>
        <p:spPr>
          <a:xfrm>
            <a:off x="495300" y="234881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НАЦІОНАЛЬНО-ПАТРІОТИЧНОГО ВИХОВАННЯ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495300" y="1639956"/>
            <a:ext cx="89154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 СПРЯМОВАНОСТІ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(ВИХОВАННЯ ЛЮБОВІ ДО РІДНОЇ ЗЕМЛІ, ПРИРОДИ, НАРОДУ, КУЛЬТУРИ, ІСТОРІЇ, ТРАДИЦІЙ ТОЩО)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САМОАКТИВНОСТІ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САМОРЕГУЛЯЦІЇ (ЗДАТНІСТЬ ДО КРИТИЧНОСТІ ТА САМОКРИТИЧНОСТІ, ДО ПРИЙНЯТТЯ САМОСТІЙНИХ РІШЕНЬ ТА  ПОЧУТТЯ ВІДПОВІДАЛЬНОСТІ ЗА ДІЇ ТА ВЧИНКИ ТОЩО)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ПОЛІКУЛЬТУРНОСТІ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(ФОРМУВАННЯ ТОЛЕРАНТНОГО СТАВЛЕННЯ ДО ІДЕЙ, ЦІННОСТЕЙ, КУЛЬТУРИ, МИСТЕЦТВА, ВІРУВАННЯ ІНШИХ НАРОДІВ ТОЩО)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КУЛЬТУРОВІДПОВІДНОСТІ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(ФОРМУВАННЯ ОСОБИСТОСТІ НА ОСНОВІ НАБУТОГО МОРАЛЬНО-ЕТИЧНОГО ДОСВІДУ ЛЮДСТВА)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ВІДПОВІДНОСТІ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(УЗГОДЖЕННЯ ЗМІСТУ І МЕТОДІВ НАЦІОНАЛЬНО-ПАТРІОТИЧНОГО ВИХОВАННЯ З РЕАЛЬНОЮ СОЦІАЛЬНОЮ СИТУАЦІЄЮ, В ЯКІЙ ОРГАНІЗОВУЄТЬСЯ ВИХОВНИЙ ПРОЦЕС)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 І СОЦІАЛЬНОЇ ПАМ'ЯТІ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(ЗБЕРЕЖЕННЯ ДУХОВНО-МОРАЛЬНОЇ І КУЛЬТУРНО-ІСТОРИЧНОЇ СПАДЩИНИ УКРАЇНЦІВ ТА ВІДТВОРЮЄ ЇЇ У СУЧАСНИХ ФОРМАХ І МЕТОДАХ ДІЯЛЬНОСТІ)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МІЖПОКОЛІННОЇ НАСТУПНОСТІ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(ЗБЕРІГАЄ ДЛЯ НАЩАДКІВ ЗРАЗКИ УКРАЇНСЬКОЇ КУЛЬТУРИ, ЕТНОКУЛЬТУРИ НАРОДІВ ЖИВУТЬ В УКРАЇНІ)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600" dirty="0"/>
          </a:p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6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6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" name="Google Shape;138;p46"/>
          <p:cNvGrpSpPr/>
          <p:nvPr/>
        </p:nvGrpSpPr>
        <p:grpSpPr>
          <a:xfrm>
            <a:off x="1438444" y="228577"/>
            <a:ext cx="7054902" cy="6562612"/>
            <a:chOff x="1128955" y="59765"/>
            <a:chExt cx="7054902" cy="6562612"/>
          </a:xfrm>
        </p:grpSpPr>
        <p:sp>
          <p:nvSpPr>
            <p:cNvPr id="139" name="Google Shape;139;p46"/>
            <p:cNvSpPr/>
            <p:nvPr/>
          </p:nvSpPr>
          <p:spPr>
            <a:xfrm>
              <a:off x="2182221" y="971350"/>
              <a:ext cx="4959953" cy="4959953"/>
            </a:xfrm>
            <a:prstGeom prst="blockArc">
              <a:avLst>
                <a:gd name="adj1" fmla="val 11139651"/>
                <a:gd name="adj2" fmla="val 16156877"/>
                <a:gd name="adj3" fmla="val 4639"/>
              </a:avLst>
            </a:prstGeom>
            <a:solidFill>
              <a:srgbClr val="ABA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6"/>
            <p:cNvSpPr/>
            <p:nvPr/>
          </p:nvSpPr>
          <p:spPr>
            <a:xfrm>
              <a:off x="2194034" y="732400"/>
              <a:ext cx="4959953" cy="4959953"/>
            </a:xfrm>
            <a:prstGeom prst="blockArc">
              <a:avLst>
                <a:gd name="adj1" fmla="val 5400000"/>
                <a:gd name="adj2" fmla="val 10800000"/>
                <a:gd name="adj3" fmla="val 4639"/>
              </a:avLst>
            </a:prstGeom>
            <a:solidFill>
              <a:srgbClr val="ABA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6"/>
            <p:cNvSpPr/>
            <p:nvPr/>
          </p:nvSpPr>
          <p:spPr>
            <a:xfrm>
              <a:off x="2194034" y="732400"/>
              <a:ext cx="4959953" cy="4959953"/>
            </a:xfrm>
            <a:prstGeom prst="blockArc">
              <a:avLst>
                <a:gd name="adj1" fmla="val 0"/>
                <a:gd name="adj2" fmla="val 5400000"/>
                <a:gd name="adj3" fmla="val 4639"/>
              </a:avLst>
            </a:prstGeom>
            <a:solidFill>
              <a:srgbClr val="ABA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6"/>
            <p:cNvSpPr/>
            <p:nvPr/>
          </p:nvSpPr>
          <p:spPr>
            <a:xfrm>
              <a:off x="2205808" y="970939"/>
              <a:ext cx="4959953" cy="4959953"/>
            </a:xfrm>
            <a:prstGeom prst="blockArc">
              <a:avLst>
                <a:gd name="adj1" fmla="val 16123399"/>
                <a:gd name="adj2" fmla="val 21260935"/>
                <a:gd name="adj3" fmla="val 4639"/>
              </a:avLst>
            </a:prstGeom>
            <a:solidFill>
              <a:srgbClr val="ABAB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6"/>
            <p:cNvSpPr/>
            <p:nvPr/>
          </p:nvSpPr>
          <p:spPr>
            <a:xfrm>
              <a:off x="3532646" y="2071012"/>
              <a:ext cx="2282730" cy="2282730"/>
            </a:xfrm>
            <a:prstGeom prst="ellipse">
              <a:avLst/>
            </a:prstGeom>
            <a:solidFill>
              <a:srgbClr val="303099"/>
            </a:soli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6"/>
            <p:cNvSpPr txBox="1"/>
            <p:nvPr/>
          </p:nvSpPr>
          <p:spPr>
            <a:xfrm>
              <a:off x="3532646" y="2071012"/>
              <a:ext cx="2282730" cy="22827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925" tIns="27925" rIns="27925" bIns="279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b="0" i="0" u="none" strike="noStrike" cap="none" dirty="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ШЛЯХИ РЕАЛІЗАЦІЇ </a:t>
              </a:r>
              <a:endParaRPr sz="22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46"/>
            <p:cNvSpPr/>
            <p:nvPr/>
          </p:nvSpPr>
          <p:spPr>
            <a:xfrm>
              <a:off x="3530994" y="59765"/>
              <a:ext cx="2201634" cy="1938602"/>
            </a:xfrm>
            <a:prstGeom prst="ellipse">
              <a:avLst/>
            </a:prstGeom>
            <a:solidFill>
              <a:srgbClr val="3030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6"/>
            <p:cNvSpPr txBox="1"/>
            <p:nvPr/>
          </p:nvSpPr>
          <p:spPr>
            <a:xfrm>
              <a:off x="3530994" y="59765"/>
              <a:ext cx="2201634" cy="19386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УДОСКОНАЛЕННЯ НОРМАТИВНО-ПРАВОВОЇ БАЗИ ПАТРІОТИЧНОГО ВИХОВАННЯ</a:t>
              </a: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46"/>
            <p:cNvSpPr/>
            <p:nvPr/>
          </p:nvSpPr>
          <p:spPr>
            <a:xfrm>
              <a:off x="6009068" y="2185439"/>
              <a:ext cx="2174789" cy="2053875"/>
            </a:xfrm>
            <a:prstGeom prst="ellipse">
              <a:avLst/>
            </a:prstGeom>
            <a:solidFill>
              <a:srgbClr val="3030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6"/>
            <p:cNvSpPr txBox="1"/>
            <p:nvPr/>
          </p:nvSpPr>
          <p:spPr>
            <a:xfrm>
              <a:off x="6009068" y="2185439"/>
              <a:ext cx="2174789" cy="20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950" tIns="13950" rIns="13950" bIns="13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ДІЯЛЬНІСТЬ ОРГАНІВ ДЕРЖАВНОЇ ВЛАДИ ТА МІСЦЕВОГО САМОВРЯДУВАННЯ У СФЕРІ НАЦІОНАЛЬНО-ПАТРІОТИЧНОГО ВИХОВАННЯ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46"/>
            <p:cNvSpPr/>
            <p:nvPr/>
          </p:nvSpPr>
          <p:spPr>
            <a:xfrm>
              <a:off x="3566195" y="4647279"/>
              <a:ext cx="2215631" cy="1975098"/>
            </a:xfrm>
            <a:prstGeom prst="ellipse">
              <a:avLst/>
            </a:prstGeom>
            <a:solidFill>
              <a:srgbClr val="3030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6"/>
            <p:cNvSpPr txBox="1"/>
            <p:nvPr/>
          </p:nvSpPr>
          <p:spPr>
            <a:xfrm>
              <a:off x="3566195" y="4647279"/>
              <a:ext cx="2215631" cy="19750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5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СПІВПРАЦЯ ОРГАНІВ ДЕРЖАВНОЇ ВЛАДИ ТА ОРГАНІВ МІСЦЕВОГО САМОВРЯДУВАННЯ З ГРОМАДЯНСЬКИМ СУСПІЛЬСТВОМ</a:t>
              </a:r>
              <a:endPara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46"/>
            <p:cNvSpPr/>
            <p:nvPr/>
          </p:nvSpPr>
          <p:spPr>
            <a:xfrm>
              <a:off x="1128955" y="2185439"/>
              <a:ext cx="2245209" cy="2053875"/>
            </a:xfrm>
            <a:prstGeom prst="ellipse">
              <a:avLst/>
            </a:prstGeom>
            <a:solidFill>
              <a:srgbClr val="3030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46"/>
            <p:cNvSpPr txBox="1"/>
            <p:nvPr/>
          </p:nvSpPr>
          <p:spPr>
            <a:xfrm>
              <a:off x="1128955" y="2185439"/>
              <a:ext cx="2245209" cy="2053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ІНФОРМАЦІЙНЕ </a:t>
              </a:r>
              <a:r>
                <a:rPr lang="en-US">
                  <a:solidFill>
                    <a:schemeClr val="lt1"/>
                  </a:solidFill>
                </a:rPr>
                <a:t>ЗАБЕЗПЕЧЕННЯ</a:t>
              </a:r>
              <a:r>
                <a:rPr lang="en-US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НАЦІОНАЛЬНО-ПАТРІОТИЧНОГО ВИХОВАННЯ</a:t>
              </a: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7"/>
          <p:cNvSpPr txBox="1"/>
          <p:nvPr/>
        </p:nvSpPr>
        <p:spPr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47"/>
          <p:cNvSpPr txBox="1"/>
          <p:nvPr/>
        </p:nvSpPr>
        <p:spPr>
          <a:xfrm>
            <a:off x="0" y="-70339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7"/>
          <p:cNvSpPr txBox="1">
            <a:spLocks noGrp="1"/>
          </p:cNvSpPr>
          <p:nvPr>
            <p:ph type="title"/>
          </p:nvPr>
        </p:nvSpPr>
        <p:spPr>
          <a:xfrm>
            <a:off x="495300" y="133960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US" dirty="0"/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br>
              <a:rPr lang="en-US" dirty="0"/>
            </a:br>
            <a:endParaRPr dirty="0"/>
          </a:p>
        </p:txBody>
      </p:sp>
      <p:sp>
        <p:nvSpPr>
          <p:cNvPr id="160" name="Google Shape;160;p47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5053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grpSp>
        <p:nvGrpSpPr>
          <p:cNvPr id="161" name="Google Shape;161;p47"/>
          <p:cNvGrpSpPr/>
          <p:nvPr/>
        </p:nvGrpSpPr>
        <p:grpSpPr>
          <a:xfrm>
            <a:off x="450166" y="1096866"/>
            <a:ext cx="9143999" cy="4664268"/>
            <a:chOff x="0" y="493573"/>
            <a:chExt cx="9143999" cy="4145520"/>
          </a:xfrm>
        </p:grpSpPr>
        <p:sp>
          <p:nvSpPr>
            <p:cNvPr id="162" name="Google Shape;162;p47"/>
            <p:cNvSpPr/>
            <p:nvPr/>
          </p:nvSpPr>
          <p:spPr>
            <a:xfrm>
              <a:off x="0" y="801418"/>
              <a:ext cx="2857499" cy="17145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47"/>
            <p:cNvSpPr txBox="1"/>
            <p:nvPr/>
          </p:nvSpPr>
          <p:spPr>
            <a:xfrm>
              <a:off x="0" y="493573"/>
              <a:ext cx="2857499" cy="20223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uk-UA" sz="2000" b="1" i="0" u="none" strike="noStrike" cap="none" dirty="0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РЕАЛІЗАЦІЯ СТРАТЕГІЇ НАЦІОНАЛЬНО - </a:t>
              </a:r>
              <a:endParaRPr sz="2000" b="1" i="0" u="none" strike="noStrike" cap="none" dirty="0">
                <a:solidFill>
                  <a:srgbClr val="21216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ПАТРІОТИЧНОГО ВИХОВАННЯ</a:t>
              </a:r>
              <a:endParaRPr sz="2000" b="1" i="0" u="none" strike="noStrike" cap="none" dirty="0">
                <a:solidFill>
                  <a:srgbClr val="21216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64" name="Google Shape;164;p47"/>
            <p:cNvSpPr/>
            <p:nvPr/>
          </p:nvSpPr>
          <p:spPr>
            <a:xfrm>
              <a:off x="3227660" y="787342"/>
              <a:ext cx="2857499" cy="17145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47"/>
            <p:cNvSpPr txBox="1"/>
            <p:nvPr/>
          </p:nvSpPr>
          <p:spPr>
            <a:xfrm>
              <a:off x="3227660" y="787342"/>
              <a:ext cx="2857499" cy="171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uk-UA" sz="2000" b="1" i="0" u="none" strike="noStrike" cap="none" dirty="0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ДЕРЖАВНІ ЦІЛЬОВІ ПРОГРАМИ  З  ПИТАНЬ НАЦІОНАЛЬНО -</a:t>
              </a:r>
              <a:endParaRPr sz="2000" b="1" i="0" u="none" strike="noStrike" cap="none" dirty="0">
                <a:solidFill>
                  <a:srgbClr val="21216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ПАТРІОТИЧНОГО ВИХОВАННЯ</a:t>
              </a:r>
              <a:endParaRPr lang="uk-UA" sz="2000" b="1" i="0" u="none" strike="noStrike" cap="none" dirty="0">
                <a:solidFill>
                  <a:srgbClr val="21216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 dirty="0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47"/>
            <p:cNvSpPr/>
            <p:nvPr/>
          </p:nvSpPr>
          <p:spPr>
            <a:xfrm>
              <a:off x="6286500" y="801418"/>
              <a:ext cx="2857499" cy="17145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47"/>
            <p:cNvSpPr txBox="1"/>
            <p:nvPr/>
          </p:nvSpPr>
          <p:spPr>
            <a:xfrm>
              <a:off x="6286500" y="801418"/>
              <a:ext cx="2857499" cy="171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ОБЛАСНІ, МІСЦЕВІ ЦІЛЬОВІ ПРОГРАМИ НАЦІОНАЛЬНО - ПАТРІОТИЧНОГО ВИХОВАННЯ</a:t>
              </a:r>
              <a:endParaRPr sz="2000" b="1" i="0" u="none" strike="noStrike" cap="none" dirty="0">
                <a:solidFill>
                  <a:srgbClr val="21216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68" name="Google Shape;168;p47"/>
            <p:cNvSpPr/>
            <p:nvPr/>
          </p:nvSpPr>
          <p:spPr>
            <a:xfrm>
              <a:off x="1571625" y="2801668"/>
              <a:ext cx="2857499" cy="17145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47"/>
            <p:cNvSpPr txBox="1"/>
            <p:nvPr/>
          </p:nvSpPr>
          <p:spPr>
            <a:xfrm>
              <a:off x="1571625" y="2801668"/>
              <a:ext cx="2857499" cy="18374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ВИКОНАННЯ ЗАХОДІВ ЩОДО РЕАЛІЗАЦІЇ КОНЦЕПЦІЇ НАЦІОНАЛЬНО - ПАТРІОТИЧНОГО ВИХОВАННЯ</a:t>
              </a:r>
              <a:endParaRPr sz="1800" b="1" i="0" u="none" strike="noStrike" cap="none" dirty="0">
                <a:solidFill>
                  <a:srgbClr val="21216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70" name="Google Shape;170;p47"/>
            <p:cNvSpPr/>
            <p:nvPr/>
          </p:nvSpPr>
          <p:spPr>
            <a:xfrm>
              <a:off x="4714875" y="2801668"/>
              <a:ext cx="2857499" cy="17145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47"/>
            <p:cNvSpPr txBox="1"/>
            <p:nvPr/>
          </p:nvSpPr>
          <p:spPr>
            <a:xfrm>
              <a:off x="4738321" y="2801668"/>
              <a:ext cx="2857499" cy="171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uk-UA" sz="1800" b="1" i="0" u="none" strike="noStrike" cap="none" dirty="0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РЕАЛІЗАЦІЯ ПОЛОЖЕННЯ ПРО ВСЕУКРАЇНСЬКУ ДИТЯЧО-ЮНАЦЬКУ ВІЙСЬКОВО ПАТРІОТИЧНУ ГРУ </a:t>
              </a:r>
              <a:r>
                <a:rPr lang="uk-UA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«</a:t>
              </a:r>
              <a:r>
                <a:rPr lang="en-US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СОКІЛ</a:t>
              </a:r>
              <a:r>
                <a:rPr lang="uk-UA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»</a:t>
              </a:r>
              <a:r>
                <a:rPr lang="en-US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lang="uk-UA" sz="1800" b="1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(«</a:t>
              </a:r>
              <a:r>
                <a:rPr lang="en-US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ДЖУРА</a:t>
              </a:r>
              <a:r>
                <a:rPr lang="uk-UA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»</a:t>
              </a:r>
              <a:r>
                <a:rPr lang="en-US" sz="1800" b="1" i="0" u="none" strike="noStrike" cap="none" dirty="0">
                  <a:solidFill>
                    <a:srgbClr val="212167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)</a:t>
              </a:r>
              <a:endParaRPr lang="uk-UA" sz="1800" b="1" i="0" u="none" strike="noStrike" cap="none" dirty="0">
                <a:solidFill>
                  <a:srgbClr val="21216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 i="0" u="none" strike="noStrike" cap="none" dirty="0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: скругленные верхние углы 17">
            <a:extLst>
              <a:ext uri="{FF2B5EF4-FFF2-40B4-BE49-F238E27FC236}">
                <a16:creationId xmlns:a16="http://schemas.microsoft.com/office/drawing/2014/main" id="{A57C2BEE-35A9-4904-BC25-F7501D7A7F74}"/>
              </a:ext>
            </a:extLst>
          </p:cNvPr>
          <p:cNvSpPr/>
          <p:nvPr/>
        </p:nvSpPr>
        <p:spPr>
          <a:xfrm>
            <a:off x="1729408" y="4548809"/>
            <a:ext cx="6268279" cy="991365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 algn="ctr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У МОЛОДОГО ПОКОЛІННЯ РОЗВИНУТОЇ ПАТРІОТИЧНОЇ СВІДОМОСТІ І ВІДПОВІДАЛЬНОСТІ, ФОРМУВАННЯ АКТИВНОЇ ГРОМАДЯНСЬКОЇ ПОЗИЦІЇ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: скругленные верхние углы 20">
            <a:extLst>
              <a:ext uri="{FF2B5EF4-FFF2-40B4-BE49-F238E27FC236}">
                <a16:creationId xmlns:a16="http://schemas.microsoft.com/office/drawing/2014/main" id="{238F213E-FA38-4CC5-A814-3C2F4E94EF45}"/>
              </a:ext>
            </a:extLst>
          </p:cNvPr>
          <p:cNvSpPr/>
          <p:nvPr/>
        </p:nvSpPr>
        <p:spPr>
          <a:xfrm>
            <a:off x="2367169" y="2249998"/>
            <a:ext cx="5085520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 algn="ctr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ЕФЕКТИВНОЇ СИСТЕМИ НАЦІОНАЛЬНО - ПАТРІОТИЧНОГО ВИХОВАННЯ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верхние углы 21">
            <a:extLst>
              <a:ext uri="{FF2B5EF4-FFF2-40B4-BE49-F238E27FC236}">
                <a16:creationId xmlns:a16="http://schemas.microsoft.com/office/drawing/2014/main" id="{B3E67361-1556-4784-B7B4-A9F99C35A86B}"/>
              </a:ext>
            </a:extLst>
          </p:cNvPr>
          <p:cNvSpPr/>
          <p:nvPr/>
        </p:nvSpPr>
        <p:spPr>
          <a:xfrm>
            <a:off x="2597425" y="1368605"/>
            <a:ext cx="4625009" cy="713193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 algn="ctr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КОМПЕТЕНЦІЙ, НЕОБХІДНИХ ДЛЯ ЗАХИСТУ УКРАЇНИ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9D53E4A-47F9-4007-BF30-C75AB7C4AB96}"/>
              </a:ext>
            </a:extLst>
          </p:cNvPr>
          <p:cNvSpPr/>
          <p:nvPr/>
        </p:nvSpPr>
        <p:spPr>
          <a:xfrm>
            <a:off x="3101010" y="92000"/>
            <a:ext cx="3644348" cy="991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 РЕЗУЛЬТАТИ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Google Shape;116;p44"/>
          <p:cNvSpPr txBox="1"/>
          <p:nvPr/>
        </p:nvSpPr>
        <p:spPr>
          <a:xfrm>
            <a:off x="-43071" y="43799"/>
            <a:ext cx="990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Прямоугольник: скругленные верхние углы 18">
            <a:extLst>
              <a:ext uri="{FF2B5EF4-FFF2-40B4-BE49-F238E27FC236}">
                <a16:creationId xmlns:a16="http://schemas.microsoft.com/office/drawing/2014/main" id="{AF1381A8-0C45-4D7A-9714-64C42FBF20AC}"/>
              </a:ext>
            </a:extLst>
          </p:cNvPr>
          <p:cNvSpPr/>
          <p:nvPr/>
        </p:nvSpPr>
        <p:spPr>
          <a:xfrm>
            <a:off x="2083902" y="3369365"/>
            <a:ext cx="5562602" cy="991365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: скругленные верхние углы 19">
            <a:extLst>
              <a:ext uri="{FF2B5EF4-FFF2-40B4-BE49-F238E27FC236}">
                <a16:creationId xmlns:a16="http://schemas.microsoft.com/office/drawing/2014/main" id="{AF1D2691-F75E-4FD4-A194-5FD8F91E17C5}"/>
              </a:ext>
            </a:extLst>
          </p:cNvPr>
          <p:cNvSpPr/>
          <p:nvPr/>
        </p:nvSpPr>
        <p:spPr>
          <a:xfrm>
            <a:off x="1364974" y="5708375"/>
            <a:ext cx="6997148" cy="99136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 algn="ctr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КОНСОЛІДАЦІЯ ЗУСИЛЬ РІЗНИХ ІНСТИТУЦІЙ У СПРАВІ ПІДРОСТАЮЧОГО ПОКОЛІННЯ</a:t>
            </a:r>
          </a:p>
        </p:txBody>
      </p:sp>
      <p:sp>
        <p:nvSpPr>
          <p:cNvPr id="24" name="Прямоугольник: скругленные верхние углы 23">
            <a:extLst>
              <a:ext uri="{FF2B5EF4-FFF2-40B4-BE49-F238E27FC236}">
                <a16:creationId xmlns:a16="http://schemas.microsoft.com/office/drawing/2014/main" id="{D4CF9B25-260F-41A4-837C-B4BB5954CA38}"/>
              </a:ext>
            </a:extLst>
          </p:cNvPr>
          <p:cNvSpPr/>
          <p:nvPr/>
        </p:nvSpPr>
        <p:spPr>
          <a:xfrm>
            <a:off x="2082246" y="3360921"/>
            <a:ext cx="5562602" cy="991365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ЗАЦІКАВЛЕННІСТЬ ТА ГОТОВНІСТЬ МОЛОДІ ЩОДО СЛУЖБИ У ЗРОЙНИХ СИЛАХ УКРАЇНИ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635</Words>
  <Application>Microsoft Office PowerPoint</Application>
  <PresentationFormat>Аркуш A4 (210x297 мм)</PresentationFormat>
  <Paragraphs>88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   “КОНЦЕПЦІЯ НАЦІОНАЛЬНО-ПАТРІОТИЧНОГО ВИХОВАННЯ В СИСТЕМІ ОСВІТИ УКРАЇНИ”                                                        Вихователь вищої категорії Ляховецька Т.В. </vt:lpstr>
      <vt:lpstr>НАЦІОНАЛЬНО-ПАТРІОТИЧНЕ ВИХОВАННЯ ДІТЕЙ ТА МОЛОДІ –  ЦЕ КОМПЛЕКСНА,  СИСТЕМНА, ЦІЛЕСПРЯМОВАНА ДІЯЛЬНІСТЬ ОРГАНІВ ДЕРЖАВНОЇ ВЛАДИ ТА МІСЦЕВОГО САМОВРЯДУВАННЯ, ЗАКЛАДІВ ОСВІТИ, СІМ'Ї, ГРОМАДСЬКИХ ОБ'ЄДНАНЬ ТА БЛАГОДІЙНИХ ОРГАНІЗАЦІЙ, РЕЛІГІЙНИХ ОРГАНІЗАЦІЙ ТА ІНШИХ ІНСТИТУТІВ ЩОДО ФОРМУВАННЯ У МОЛОДОГО ПОКОЛІННЯ ВИСОКОЇ ПАТРІОТИЧНОЇ СВІДОМОСТІ, ПОЧУТТЯ ВІРНОСТІ, ЛЮБОВІ ДО БАТЬКІВЩИНИ, ТУРБОТИ ПРО БЛАГО СВОГО НАРОДУ, ГОТОВНОСТІ ДО ВИКОНАННЯ ГРОМАДЯНСЬКОГО І КОНСТИТУЦІЙНОГО ОБОВ'ЯЗКУ ІЗ ЗАХИСТУ НАЦІОНАЛЬНИХ ІНТЕРЕСІВ, ЦІЛІСНОСТІ, НЕЗАЛЕЖНОСТІ УКРАЇНИ, СПРИЯННЯ СТАНОВЛЕННЮ ЇЇ ЯК ПРАВОВОЇ, ДЕМОКРАТИЧНОЇ, СОЦІАЛЬНОЇ ДЕРЖАВИ.  ПРІОРИТЕТОМ Є ФОРМУВАННЯ ЦІЛІСНОГО СТАВЛЕННЯ ОСОБИСТОСТІ ДО УКРАЇНСЬКОГО НАРОДУ, БАТЬКІВЩИНИ, ДЕРЖАВИ, НАЦІЇ.</vt:lpstr>
      <vt:lpstr> </vt:lpstr>
      <vt:lpstr> МЕТА  </vt:lpstr>
      <vt:lpstr>ВИХОВНІ ЗАВДАННЯ:</vt:lpstr>
      <vt:lpstr>ПРИНЦИПИ  НАЦІОНАЛЬНО-ПАТРІОТИЧНОГО ВИХОВАННЯ</vt:lpstr>
      <vt:lpstr>Презентація PowerPoint</vt:lpstr>
      <vt:lpstr> ВПРОВАДЖЕННЯ </vt:lpstr>
      <vt:lpstr>Презентація PowerPoint</vt:lpstr>
      <vt:lpstr>ІНДИКАТОРИ ЕФЕКТИВНОСТІ</vt:lpstr>
      <vt:lpstr>ФОРМИ РОБОТИ В ЗДО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“КОНЦЕПЦІЯ НАЦІОНАЛЬНО-ПАТРІОТИЧНОГО ВИХОВАННЯ В СИСТЕМІ ОСВІТИ УКРАЇНИ” </dc:title>
  <dc:creator>User</dc:creator>
  <cp:lastModifiedBy>Наталія Юрків</cp:lastModifiedBy>
  <cp:revision>17</cp:revision>
  <dcterms:created xsi:type="dcterms:W3CDTF">2009-09-07T18:46:44Z</dcterms:created>
  <dcterms:modified xsi:type="dcterms:W3CDTF">2024-12-04T18:57:40Z</dcterms:modified>
</cp:coreProperties>
</file>