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4" r:id="rId3"/>
    <p:sldId id="262" r:id="rId4"/>
    <p:sldId id="276" r:id="rId5"/>
    <p:sldId id="265" r:id="rId6"/>
    <p:sldId id="277" r:id="rId7"/>
    <p:sldId id="257" r:id="rId8"/>
    <p:sldId id="278" r:id="rId9"/>
    <p:sldId id="259" r:id="rId10"/>
    <p:sldId id="280" r:id="rId11"/>
    <p:sldId id="258" r:id="rId12"/>
    <p:sldId id="279" r:id="rId13"/>
    <p:sldId id="260" r:id="rId14"/>
    <p:sldId id="281" r:id="rId15"/>
    <p:sldId id="266" r:id="rId16"/>
    <p:sldId id="282" r:id="rId17"/>
    <p:sldId id="263" r:id="rId18"/>
    <p:sldId id="283" r:id="rId19"/>
    <p:sldId id="272" r:id="rId20"/>
    <p:sldId id="287" r:id="rId21"/>
    <p:sldId id="264" r:id="rId22"/>
    <p:sldId id="285" r:id="rId23"/>
    <p:sldId id="269" r:id="rId24"/>
    <p:sldId id="288" r:id="rId25"/>
    <p:sldId id="271" r:id="rId26"/>
    <p:sldId id="289" r:id="rId27"/>
    <p:sldId id="268" r:id="rId28"/>
    <p:sldId id="290" r:id="rId29"/>
    <p:sldId id="267" r:id="rId30"/>
    <p:sldId id="284" r:id="rId31"/>
    <p:sldId id="270" r:id="rId32"/>
    <p:sldId id="286" r:id="rId33"/>
    <p:sldId id="273" r:id="rId34"/>
    <p:sldId id="291" r:id="rId35"/>
    <p:sldId id="261" r:id="rId36"/>
    <p:sldId id="292" r:id="rId37"/>
    <p:sldId id="293" r:id="rId3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66E-E8C6-4554-96D4-7EC0DC166ADC}" type="datetimeFigureOut">
              <a:rPr lang="uk-UA" smtClean="0"/>
              <a:t>03.10.21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0B7-CD77-4D73-8C56-42916CF78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2172437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66E-E8C6-4554-96D4-7EC0DC166ADC}" type="datetimeFigureOut">
              <a:rPr lang="uk-UA" smtClean="0"/>
              <a:t>03.10.21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0B7-CD77-4D73-8C56-42916CF78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68425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66E-E8C6-4554-96D4-7EC0DC166ADC}" type="datetimeFigureOut">
              <a:rPr lang="uk-UA" smtClean="0"/>
              <a:t>03.10.21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0B7-CD77-4D73-8C56-42916CF78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072185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66E-E8C6-4554-96D4-7EC0DC166ADC}" type="datetimeFigureOut">
              <a:rPr lang="uk-UA" smtClean="0"/>
              <a:t>03.10.21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0B7-CD77-4D73-8C56-42916CF78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4171964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66E-E8C6-4554-96D4-7EC0DC166ADC}" type="datetimeFigureOut">
              <a:rPr lang="uk-UA" smtClean="0"/>
              <a:t>03.10.21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0B7-CD77-4D73-8C56-42916CF78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341738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66E-E8C6-4554-96D4-7EC0DC166ADC}" type="datetimeFigureOut">
              <a:rPr lang="uk-UA" smtClean="0"/>
              <a:t>03.10.21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0B7-CD77-4D73-8C56-42916CF78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22623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66E-E8C6-4554-96D4-7EC0DC166ADC}" type="datetimeFigureOut">
              <a:rPr lang="uk-UA" smtClean="0"/>
              <a:t>03.10.21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0B7-CD77-4D73-8C56-42916CF78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3295469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66E-E8C6-4554-96D4-7EC0DC166ADC}" type="datetimeFigureOut">
              <a:rPr lang="uk-UA" smtClean="0"/>
              <a:t>03.10.21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0B7-CD77-4D73-8C56-42916CF78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1265164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66E-E8C6-4554-96D4-7EC0DC166ADC}" type="datetimeFigureOut">
              <a:rPr lang="uk-UA" smtClean="0"/>
              <a:t>03.10.21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0B7-CD77-4D73-8C56-42916CF78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96809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66E-E8C6-4554-96D4-7EC0DC166ADC}" type="datetimeFigureOut">
              <a:rPr lang="uk-UA" smtClean="0"/>
              <a:t>03.10.21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0B7-CD77-4D73-8C56-42916CF78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704372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E66E-E8C6-4554-96D4-7EC0DC166ADC}" type="datetimeFigureOut">
              <a:rPr lang="uk-UA" smtClean="0"/>
              <a:t>03.10.21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0B7-CD77-4D73-8C56-42916CF78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178545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7E66E-E8C6-4554-96D4-7EC0DC166ADC}" type="datetimeFigureOut">
              <a:rPr lang="uk-UA" smtClean="0"/>
              <a:t>03.10.21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920B7-CD77-4D73-8C56-42916CF789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92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B6A26C7-DD0E-414E-94BB-57C2BB1E1B33}"/>
              </a:ext>
            </a:extLst>
          </p:cNvPr>
          <p:cNvSpPr/>
          <p:nvPr/>
        </p:nvSpPr>
        <p:spPr>
          <a:xfrm>
            <a:off x="2612953" y="2082731"/>
            <a:ext cx="672509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ІНТЕРАКТИВНА ГРА-ТЕСТ</a:t>
            </a:r>
          </a:p>
          <a:p>
            <a:pPr algn="ctr"/>
            <a:endParaRPr lang="ru-RU" sz="24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uk-UA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ВІЛ?» </a:t>
            </a:r>
            <a:endParaRPr lang="en-US" sz="28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r>
              <a:rPr lang="ru-RU" sz="2800" b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endParaRPr lang="en-US" sz="32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42B6FF-11DB-4EDD-8030-BDEDF3228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30" y="971689"/>
            <a:ext cx="2037407" cy="2113488"/>
          </a:xfrm>
          <a:prstGeom prst="ellipse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90283-C33B-4963-B398-B89444202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7660" y="974398"/>
            <a:ext cx="2199681" cy="2216667"/>
          </a:xfrm>
          <a:prstGeom prst="ellipse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D93E40-5DD0-42BD-AE94-B399C0D7F8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19" y="3957637"/>
            <a:ext cx="2429031" cy="2429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7B0EC6-7683-4288-A655-2294450D2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945" y="3969195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56863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21E59-572B-43B4-8A41-04628CA0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71" y="263324"/>
            <a:ext cx="2199681" cy="2216667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1286492" y="299172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endParaRPr lang="en-US" sz="20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C332C-D20E-4EA6-B27F-96D8F93A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9" y="3894423"/>
            <a:ext cx="24482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047" y="505040"/>
            <a:ext cx="46577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55507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75" y="52234"/>
            <a:ext cx="4940096" cy="65731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6B8873-95E9-4DA7-8999-0F698742F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426" y="1510588"/>
            <a:ext cx="4426715" cy="44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1281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B72D85-F931-46FC-A3AC-B03D4A76A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335" y="515449"/>
            <a:ext cx="1943554" cy="2016130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9755661" y="3244334"/>
            <a:ext cx="2013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33A7A-6F63-4445-B5E0-FB85167B54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976" y="4029075"/>
            <a:ext cx="2429031" cy="2429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219" y="289131"/>
            <a:ext cx="4822109" cy="64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54609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255" y="157776"/>
            <a:ext cx="4286250" cy="6276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20" y="1416751"/>
            <a:ext cx="4478138" cy="47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30663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B72D85-F931-46FC-A3AC-B03D4A76A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335" y="515449"/>
            <a:ext cx="1943554" cy="2016130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9755661" y="3244334"/>
            <a:ext cx="2013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33A7A-6F63-4445-B5E0-FB85167B54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976" y="4029075"/>
            <a:ext cx="2429031" cy="2429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888" y="398233"/>
            <a:ext cx="428625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5597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16" y="526641"/>
            <a:ext cx="4648200" cy="5981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6B8873-95E9-4DA7-8999-0F698742F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426" y="1510588"/>
            <a:ext cx="4426715" cy="44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0729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21E59-572B-43B4-8A41-04628CA0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71" y="263324"/>
            <a:ext cx="2199681" cy="2216667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1286492" y="299172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endParaRPr lang="en-US" sz="20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C332C-D20E-4EA6-B27F-96D8F93A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9" y="3894423"/>
            <a:ext cx="24482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29" y="524090"/>
            <a:ext cx="46482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73368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442" y="386684"/>
            <a:ext cx="4333875" cy="6143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20" y="1416751"/>
            <a:ext cx="4478138" cy="47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83129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B72D85-F931-46FC-A3AC-B03D4A76A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335" y="515449"/>
            <a:ext cx="1943554" cy="2016130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9755661" y="3244334"/>
            <a:ext cx="2013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33A7A-6F63-4445-B5E0-FB85167B54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976" y="4029075"/>
            <a:ext cx="2429031" cy="2429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03" y="515138"/>
            <a:ext cx="43338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62829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4" y="418179"/>
            <a:ext cx="4743450" cy="59626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6B8873-95E9-4DA7-8999-0F698742F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426" y="1510588"/>
            <a:ext cx="4426715" cy="44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0021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336" y="1120878"/>
            <a:ext cx="911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Чи можеш ти  розрізнити де правда, а де </a:t>
            </a:r>
            <a:r>
              <a:rPr lang="uk-UA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фейк</a:t>
            </a:r>
            <a:r>
              <a:rPr lang="uk-UA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156" y="2303628"/>
            <a:ext cx="3510774" cy="35107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42B6FF-11DB-4EDD-8030-BDEDF32289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1117" y="3002271"/>
            <a:ext cx="2037407" cy="2113488"/>
          </a:xfrm>
          <a:prstGeom prst="ellipse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890283-C33B-4963-B398-B894442027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8562" y="2899092"/>
            <a:ext cx="2199681" cy="22166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05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21E59-572B-43B4-8A41-04628CA0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71" y="263324"/>
            <a:ext cx="2199681" cy="2216667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1286492" y="299172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endParaRPr lang="en-US" sz="20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C332C-D20E-4EA6-B27F-96D8F93A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9" y="3894423"/>
            <a:ext cx="24482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732" y="380045"/>
            <a:ext cx="47434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53623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449" y="126898"/>
            <a:ext cx="4343400" cy="6191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20" y="1416751"/>
            <a:ext cx="4478138" cy="47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7891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21E59-572B-43B4-8A41-04628CA0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71" y="263324"/>
            <a:ext cx="2199681" cy="2216667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1286492" y="299172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endParaRPr lang="en-US" sz="20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C332C-D20E-4EA6-B27F-96D8F93A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9" y="3894423"/>
            <a:ext cx="24482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449" y="126898"/>
            <a:ext cx="43434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10935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27" y="488079"/>
            <a:ext cx="4638675" cy="60293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6B8873-95E9-4DA7-8999-0F698742F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426" y="1510588"/>
            <a:ext cx="4426715" cy="44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99956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21E59-572B-43B4-8A41-04628CA0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71" y="263324"/>
            <a:ext cx="2199681" cy="2216667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1286492" y="299172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endParaRPr lang="en-US" sz="20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C332C-D20E-4EA6-B27F-96D8F93A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9" y="3894423"/>
            <a:ext cx="24482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631" y="313370"/>
            <a:ext cx="46386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43120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67" y="247187"/>
            <a:ext cx="4705350" cy="63341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6B8873-95E9-4DA7-8999-0F698742F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426" y="1510588"/>
            <a:ext cx="4426715" cy="44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26497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B72D85-F931-46FC-A3AC-B03D4A76A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335" y="515449"/>
            <a:ext cx="1943554" cy="2016130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9755661" y="3244334"/>
            <a:ext cx="2013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33A7A-6F63-4445-B5E0-FB85167B54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976" y="4029075"/>
            <a:ext cx="2429031" cy="2429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67" y="247187"/>
            <a:ext cx="470535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27334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93" y="540467"/>
            <a:ext cx="4705350" cy="59245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6B8873-95E9-4DA7-8999-0F698742F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426" y="1510588"/>
            <a:ext cx="4426715" cy="44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68068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B72D85-F931-46FC-A3AC-B03D4A76A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335" y="515449"/>
            <a:ext cx="1943554" cy="2016130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9755661" y="3244334"/>
            <a:ext cx="2013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33A7A-6F63-4445-B5E0-FB85167B54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976" y="4029075"/>
            <a:ext cx="2429031" cy="2429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93" y="540467"/>
            <a:ext cx="47053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11762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77" y="229674"/>
            <a:ext cx="4391025" cy="6162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20" y="1416751"/>
            <a:ext cx="4478138" cy="47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384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13" y="452437"/>
            <a:ext cx="4772025" cy="59531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6B8873-95E9-4DA7-8999-0F698742F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426" y="1510588"/>
            <a:ext cx="4426715" cy="44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55685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B72D85-F931-46FC-A3AC-B03D4A76A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335" y="515449"/>
            <a:ext cx="1943554" cy="2016130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9755661" y="3244334"/>
            <a:ext cx="2013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33A7A-6F63-4445-B5E0-FB85167B54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976" y="4029075"/>
            <a:ext cx="2429031" cy="2429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248" y="295431"/>
            <a:ext cx="43910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1773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948" y="190653"/>
            <a:ext cx="4324350" cy="6181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20" y="1416751"/>
            <a:ext cx="4478138" cy="47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17562"/>
      </p:ext>
    </p:extLst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21E59-572B-43B4-8A41-04628CA0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71" y="263324"/>
            <a:ext cx="2199681" cy="2216667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1286492" y="299172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endParaRPr lang="en-US" sz="20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C332C-D20E-4EA6-B27F-96D8F93A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9" y="3894423"/>
            <a:ext cx="24482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948" y="190653"/>
            <a:ext cx="43243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65793"/>
      </p:ext>
    </p:extLst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239" y="392367"/>
            <a:ext cx="4324350" cy="6191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20" y="1416751"/>
            <a:ext cx="4478138" cy="47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0337"/>
      </p:ext>
    </p:extLst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21E59-572B-43B4-8A41-04628CA0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71" y="263324"/>
            <a:ext cx="2199681" cy="2216667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1286492" y="299172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endParaRPr lang="en-US" sz="20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C332C-D20E-4EA6-B27F-96D8F93A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9" y="3894423"/>
            <a:ext cx="24482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239" y="392367"/>
            <a:ext cx="43243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27711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971" y="333836"/>
            <a:ext cx="4333875" cy="6219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20" y="1416751"/>
            <a:ext cx="4478138" cy="47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4345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21E59-572B-43B4-8A41-04628CA0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71" y="263324"/>
            <a:ext cx="2199681" cy="2216667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1286492" y="299172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endParaRPr lang="en-US" sz="20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C332C-D20E-4EA6-B27F-96D8F93A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9" y="3894423"/>
            <a:ext cx="24482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971" y="333836"/>
            <a:ext cx="43338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1506"/>
      </p:ext>
    </p:extLst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012" y="781020"/>
            <a:ext cx="7580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Бережіть себе і своїх рідних. </a:t>
            </a:r>
          </a:p>
          <a:p>
            <a:pPr algn="ctr"/>
            <a:r>
              <a:rPr lang="uk-UA" sz="40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Турбуйтеся про свою безпеку.</a:t>
            </a:r>
            <a:endParaRPr lang="ru-RU" sz="4000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884" y="3089588"/>
            <a:ext cx="3510774" cy="35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249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21E59-572B-43B4-8A41-04628CA0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71" y="263324"/>
            <a:ext cx="2199681" cy="2216667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1286492" y="299172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endParaRPr lang="en-US" sz="20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C332C-D20E-4EA6-B27F-96D8F93A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9" y="3894423"/>
            <a:ext cx="24482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910" y="276767"/>
            <a:ext cx="47720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14001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024" y="227217"/>
            <a:ext cx="427672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20" y="1416751"/>
            <a:ext cx="4478138" cy="47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2800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B72D85-F931-46FC-A3AC-B03D4A76A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335" y="515449"/>
            <a:ext cx="1943554" cy="2016130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9755661" y="3244334"/>
            <a:ext cx="2013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33A7A-6F63-4445-B5E0-FB85167B54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976" y="4029075"/>
            <a:ext cx="2429031" cy="2429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682" y="246270"/>
            <a:ext cx="427672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90941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452" y="166842"/>
            <a:ext cx="4560632" cy="6512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20" y="1416751"/>
            <a:ext cx="4478138" cy="47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32114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21E59-572B-43B4-8A41-04628CA0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71" y="263324"/>
            <a:ext cx="2199681" cy="2216667"/>
          </a:xfrm>
          <a:prstGeom prst="ellipse">
            <a:avLst/>
          </a:prstGeom>
        </p:spPr>
      </p:pic>
      <p:sp>
        <p:nvSpPr>
          <p:cNvPr id="3" name="Прямоугольник 3"/>
          <p:cNvSpPr/>
          <p:nvPr/>
        </p:nvSpPr>
        <p:spPr>
          <a:xfrm>
            <a:off x="1286492" y="2991720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endParaRPr lang="en-US" sz="20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C332C-D20E-4EA6-B27F-96D8F93A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9" y="3894423"/>
            <a:ext cx="244827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297" y="263324"/>
            <a:ext cx="4560632" cy="65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70376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96" y="492842"/>
            <a:ext cx="4657725" cy="6019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6B8873-95E9-4DA7-8999-0F698742F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426" y="1510588"/>
            <a:ext cx="4426715" cy="44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5238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50</Words>
  <Application>Microsoft Macintosh PowerPoint</Application>
  <PresentationFormat>Широкоэкранный</PresentationFormat>
  <Paragraphs>26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Microsoft Office User</cp:lastModifiedBy>
  <cp:revision>16</cp:revision>
  <dcterms:created xsi:type="dcterms:W3CDTF">2020-12-22T12:25:59Z</dcterms:created>
  <dcterms:modified xsi:type="dcterms:W3CDTF">2021-10-03T08:45:03Z</dcterms:modified>
</cp:coreProperties>
</file>