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160C-DC41-4961-9F1B-90EAF3B44BF5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3DD6-49FD-4914-AF4D-595BBA4C0B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160C-DC41-4961-9F1B-90EAF3B44BF5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3DD6-49FD-4914-AF4D-595BBA4C0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160C-DC41-4961-9F1B-90EAF3B44BF5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3DD6-49FD-4914-AF4D-595BBA4C0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160C-DC41-4961-9F1B-90EAF3B44BF5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3DD6-49FD-4914-AF4D-595BBA4C0B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160C-DC41-4961-9F1B-90EAF3B44BF5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3DD6-49FD-4914-AF4D-595BBA4C0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160C-DC41-4961-9F1B-90EAF3B44BF5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3DD6-49FD-4914-AF4D-595BBA4C0B9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160C-DC41-4961-9F1B-90EAF3B44BF5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3DD6-49FD-4914-AF4D-595BBA4C0B9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160C-DC41-4961-9F1B-90EAF3B44BF5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3DD6-49FD-4914-AF4D-595BBA4C0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160C-DC41-4961-9F1B-90EAF3B44BF5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3DD6-49FD-4914-AF4D-595BBA4C0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160C-DC41-4961-9F1B-90EAF3B44BF5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3DD6-49FD-4914-AF4D-595BBA4C0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160C-DC41-4961-9F1B-90EAF3B44BF5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E3DD6-49FD-4914-AF4D-595BBA4C0B9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D1160C-DC41-4961-9F1B-90EAF3B44BF5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DE3DD6-49FD-4914-AF4D-595BBA4C0B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7098">
            <a:off x="84157" y="273333"/>
            <a:ext cx="3797809" cy="269739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175500" cy="1792288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8000" dirty="0" smtClean="0"/>
              <a:t>«</a:t>
            </a:r>
            <a:r>
              <a:rPr lang="uk-UA" sz="8000" dirty="0" smtClean="0">
                <a:solidFill>
                  <a:srgbClr val="C00000"/>
                </a:solidFill>
              </a:rPr>
              <a:t>День Перемоги»</a:t>
            </a: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476">
            <a:off x="5202017" y="4363520"/>
            <a:ext cx="3474488" cy="218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8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5" y="404664"/>
            <a:ext cx="6048672" cy="72008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uk-UA" sz="4000" i="1" smtClean="0">
                <a:solidFill>
                  <a:schemeClr val="accent6">
                    <a:lumMod val="75000"/>
                  </a:schemeClr>
                </a:solidFill>
              </a:rPr>
              <a:t>Будемо пам’ятати!!!</a:t>
            </a:r>
            <a:endParaRPr lang="ru-RU" sz="4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бъект 6"/>
          <p:cNvSpPr>
            <a:spLocks noGrp="1"/>
          </p:cNvSpPr>
          <p:nvPr>
            <p:ph sz="quarter" idx="13"/>
          </p:nvPr>
        </p:nvSpPr>
        <p:spPr>
          <a:xfrm>
            <a:off x="215517" y="4221088"/>
            <a:ext cx="8712968" cy="2016224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latin typeface="Bahnschrift Light" panose="020B0502040204020203" pitchFamily="34" charset="0"/>
              </a:rPr>
              <a:t>Друга світова війна принесла з собою таку безліч трагедій, віроломства і зруйнованих доль, що до цих пір все людство із сумом і гіркотою згадує про ті далекі події, які торкнулися практично всіх на нашій спільній землі. Є суд історії. Вже майже досконально вивчені всі масштаби цієї згубної війни. Її причини, її наслідки.</a:t>
            </a:r>
            <a:endParaRPr lang="en-US" sz="1200" dirty="0">
              <a:latin typeface="Bahnschrift Light" panose="020B0502040204020203" pitchFamily="34" charset="0"/>
            </a:endParaRPr>
          </a:p>
          <a:p>
            <a:pPr marL="0" indent="45000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Bahnschrift Light" panose="020B0502040204020203" pitchFamily="34" charset="0"/>
              </a:rPr>
              <a:t>З метою закріпити й увіковічити історичну пам’ять написано і пишуться маса книг, документальна і художня література. Відзнято безліч відеоматеріалу. Все це доступно, лише уходять справжні свідки тих давніх подій, які назавжди змінили світ. </a:t>
            </a:r>
            <a:r>
              <a:rPr lang="ru-RU" sz="1200" dirty="0">
                <a:latin typeface="Bahnschrift Light" panose="020B0502040204020203" pitchFamily="34" charset="0"/>
              </a:rPr>
              <a:t>Ми не будемо забувати їх свідоцтва!</a:t>
            </a:r>
            <a:br>
              <a:rPr lang="ru-RU" sz="1200" dirty="0">
                <a:latin typeface="Bahnschrift Light" panose="020B0502040204020203" pitchFamily="34" charset="0"/>
              </a:rPr>
            </a:br>
            <a:r>
              <a:rPr lang="ru-RU" sz="1200" dirty="0" err="1" smtClean="0">
                <a:latin typeface="Bahnschrift Light" panose="020B0502040204020203" pitchFamily="34" charset="0"/>
              </a:rPr>
              <a:t>Будемо</a:t>
            </a:r>
            <a:r>
              <a:rPr lang="ru-RU" sz="1200" dirty="0" smtClean="0">
                <a:latin typeface="Bahnschrift Light" panose="020B0502040204020203" pitchFamily="34" charset="0"/>
              </a:rPr>
              <a:t> </a:t>
            </a:r>
            <a:r>
              <a:rPr lang="ru-RU" sz="1200" dirty="0">
                <a:latin typeface="Bahnschrift Light" panose="020B0502040204020203" pitchFamily="34" charset="0"/>
              </a:rPr>
              <a:t>пам’ятати і не забувати! У цей День ми приєднуємося до вшанування всіх, хто забезпечив це звільнення!</a:t>
            </a:r>
            <a:br>
              <a:rPr lang="ru-RU" sz="1200" dirty="0">
                <a:latin typeface="Bahnschrift Light" panose="020B0502040204020203" pitchFamily="34" charset="0"/>
              </a:rPr>
            </a:br>
            <a:endParaRPr lang="en-US" sz="1200" dirty="0">
              <a:latin typeface="Bahnschrift Light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82" y="1628800"/>
            <a:ext cx="6192688" cy="24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5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2160240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i="1" dirty="0">
                <a:solidFill>
                  <a:srgbClr val="FF0000"/>
                </a:solidFill>
              </a:rPr>
              <a:t>План заходів </a:t>
            </a:r>
            <a:r>
              <a:rPr lang="uk-UA" sz="4400" i="1" dirty="0" smtClean="0">
                <a:solidFill>
                  <a:srgbClr val="FF0000"/>
                </a:solidFill>
              </a:rPr>
              <a:t>щодо святкування «</a:t>
            </a:r>
            <a:r>
              <a:rPr lang="uk-UA" sz="4400" i="1" dirty="0">
                <a:solidFill>
                  <a:srgbClr val="FF0000"/>
                </a:solidFill>
              </a:rPr>
              <a:t>Дня Перемоги</a:t>
            </a:r>
            <a:r>
              <a:rPr lang="uk-UA" sz="4400" i="1" dirty="0" smtClean="0">
                <a:solidFill>
                  <a:srgbClr val="FF0000"/>
                </a:solidFill>
              </a:rPr>
              <a:t>» </a:t>
            </a:r>
            <a:r>
              <a:rPr lang="uk-UA" sz="4400" i="1" dirty="0">
                <a:solidFill>
                  <a:srgbClr val="FF0000"/>
                </a:solidFill>
              </a:rPr>
              <a:t>під час </a:t>
            </a:r>
            <a:r>
              <a:rPr lang="uk-UA" sz="4400" i="1" dirty="0" smtClean="0">
                <a:solidFill>
                  <a:srgbClr val="FF0000"/>
                </a:solidFill>
              </a:rPr>
              <a:t>карантину </a:t>
            </a:r>
            <a:endParaRPr lang="ru-RU" sz="4400" i="1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971600" y="2924944"/>
            <a:ext cx="7632848" cy="3096344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uk-UA" sz="2400" dirty="0"/>
              <a:t>Конкурс малюнків до «Дня Перемоги».</a:t>
            </a:r>
          </a:p>
          <a:p>
            <a:pPr marL="514350" indent="-514350" algn="just">
              <a:buAutoNum type="arabicPeriod"/>
            </a:pPr>
            <a:r>
              <a:rPr lang="uk-UA" sz="2400" dirty="0"/>
              <a:t>Марафон «Напиши листа ветерану».</a:t>
            </a:r>
          </a:p>
          <a:p>
            <a:pPr marL="514350" indent="-514350" algn="just">
              <a:buAutoNum type="arabicPeriod"/>
            </a:pPr>
            <a:r>
              <a:rPr lang="uk-UA" sz="2400" dirty="0"/>
              <a:t>Виготовлення та надсилання привітальних відкриток для ветеранів.</a:t>
            </a:r>
          </a:p>
          <a:p>
            <a:pPr marL="514350" indent="-514350" algn="just">
              <a:buAutoNum type="arabicPeriod"/>
            </a:pPr>
            <a:r>
              <a:rPr lang="uk-UA" sz="2400" dirty="0"/>
              <a:t>Покладання квітів до пам’ятника односельчанам, що загинули в роки Другої Світової війни.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48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0e389065076e10628d7a6e2a89d33302-V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4" y="0"/>
            <a:ext cx="2448272" cy="4169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G-a04ee2b210ab4294258d4784d5d14712-V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656"/>
            <a:ext cx="2736304" cy="406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G-8a4495ebc1b53c04821fbc76081c4442-V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826">
            <a:off x="1873939" y="3375420"/>
            <a:ext cx="4018270" cy="2840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47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5ece02af1611a6a871a452970fb5d892-V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3730"/>
            <a:ext cx="2555776" cy="390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IMG-6cd0cfae36f3adb0c0a6d48dc964fd9c-V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76872"/>
            <a:ext cx="2691345" cy="4229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G-6682fbd4b9efd80d87d933042bbde25e-V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34727"/>
            <a:ext cx="2448271" cy="3756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17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b740defa3426285a0e8219aa2da7b1d-V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2" y="8531"/>
            <a:ext cx="4258342" cy="3193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IMG-bff89f646e3c45b7ee75ddc31670f7e7-V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90" y="8531"/>
            <a:ext cx="3960439" cy="297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-99d2d321e8dd8db5d4b6f042d1e9509d-V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070">
            <a:off x="880002" y="2590608"/>
            <a:ext cx="2448272" cy="415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IMG-1164d1818d0e0e868f30fb4fd7bdeb68-V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2568027" cy="3424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91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ca58fda0312aca12e3d0617e7bcca4b6-V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97707"/>
            <a:ext cx="4147931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IMG-d950d18a8c3d1c1bd66188d17f9de3ee-V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6" y="265553"/>
            <a:ext cx="2952327" cy="484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IMG-d10196f079e37700b6dffda19fbf7025-V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1100">
            <a:off x="5490524" y="320986"/>
            <a:ext cx="2736305" cy="4951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7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ddbd5855e391515e84085f7b763b628d-V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3852"/>
            <a:ext cx="4086531" cy="3067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IMG-305bb661b90a8c54d838070e4f858f35-V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6" y="133852"/>
            <a:ext cx="3384376" cy="4523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IMG-95f8f9991256bc94db9f3a9093e555ce-V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652">
            <a:off x="4012392" y="3440309"/>
            <a:ext cx="4424597" cy="3318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14982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</TotalTime>
  <Words>159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«День Перемоги»</vt:lpstr>
      <vt:lpstr>Презентация PowerPoint</vt:lpstr>
      <vt:lpstr>План заходів щодо святкування «Дня Перемоги» під час карантину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Перемоги»</dc:title>
  <dc:creator>User</dc:creator>
  <cp:lastModifiedBy>User</cp:lastModifiedBy>
  <cp:revision>10</cp:revision>
  <dcterms:created xsi:type="dcterms:W3CDTF">2020-05-08T20:31:55Z</dcterms:created>
  <dcterms:modified xsi:type="dcterms:W3CDTF">2020-05-08T21:05:38Z</dcterms:modified>
</cp:coreProperties>
</file>