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2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49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56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0002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9098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2969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611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323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66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36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42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701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082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966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1510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861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5DFFA-413F-46B4-8E92-443DD677EA9D}" type="datetimeFigureOut">
              <a:rPr lang="uk-UA" smtClean="0"/>
              <a:t>07.05.2019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C06950-898B-4C50-8EA8-D3DE4712C59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032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692696"/>
            <a:ext cx="8305800" cy="5821256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uk-UA" sz="8000"/>
              <a:t>ІСУО  - </a:t>
            </a:r>
            <a:br>
              <a:rPr lang="uk-UA" sz="8000"/>
            </a:br>
            <a:r>
              <a:rPr lang="uk-UA" sz="8000"/>
              <a:t>інформаційна  система  управління  освітою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04456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Місце для вмісту 2"/>
          <p:cNvSpPr>
            <a:spLocks noGrp="1"/>
          </p:cNvSpPr>
          <p:nvPr>
            <p:ph idx="4294967295"/>
          </p:nvPr>
        </p:nvSpPr>
        <p:spPr>
          <a:xfrm>
            <a:off x="2101362" y="687266"/>
            <a:ext cx="8229600" cy="5619750"/>
          </a:xfrm>
        </p:spPr>
        <p:txBody>
          <a:bodyPr>
            <a:normAutofit fontScale="92500"/>
          </a:bodyPr>
          <a:lstStyle/>
          <a:p>
            <a:r>
              <a:rPr lang="uk-UA" altLang="uk-UA" sz="3600" dirty="0"/>
              <a:t>генерує обов'язкові форми звітності   ЗНЗ-1, 76-РВК, 77-РВК, 83-РВК, Д-4, Д-5, Д-6, Д-7, Д-8, затверджені  діючим законодавством, і пересилає їх електронні версії згідно підпорядкованості.</a:t>
            </a:r>
          </a:p>
          <a:p>
            <a:r>
              <a:rPr lang="ru-RU" altLang="uk-UA" sz="3600" dirty="0" err="1"/>
              <a:t>Має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надійні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алгоритми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захисту</a:t>
            </a:r>
            <a:r>
              <a:rPr lang="ru-RU" altLang="uk-UA" sz="3600" dirty="0"/>
              <a:t> </a:t>
            </a:r>
            <a:r>
              <a:rPr lang="ru-RU" altLang="uk-UA" sz="3600" dirty="0" err="1"/>
              <a:t>інформації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від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несанкціонованого</a:t>
            </a:r>
            <a:r>
              <a:rPr lang="ru-RU" altLang="uk-UA" sz="3600" dirty="0"/>
              <a:t> </a:t>
            </a:r>
            <a:r>
              <a:rPr lang="ru-RU" altLang="uk-UA" sz="3600" dirty="0" err="1"/>
              <a:t>використання</a:t>
            </a:r>
            <a:r>
              <a:rPr lang="ru-RU" altLang="uk-UA" sz="3600" dirty="0"/>
              <a:t>.</a:t>
            </a:r>
            <a:endParaRPr lang="uk-UA" altLang="uk-UA" sz="3600" dirty="0"/>
          </a:p>
        </p:txBody>
      </p:sp>
    </p:spTree>
    <p:extLst>
      <p:ext uri="{BB962C8B-B14F-4D97-AF65-F5344CB8AC3E}">
        <p14:creationId xmlns:p14="http://schemas.microsoft.com/office/powerpoint/2010/main" val="205852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9476" y="549275"/>
            <a:ext cx="8232775" cy="487203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Закону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“Про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адміністративно-територіальної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(району,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району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селища, села).</a:t>
            </a:r>
          </a:p>
        </p:txBody>
      </p:sp>
    </p:spTree>
    <p:extLst>
      <p:ext uri="{BB962C8B-B14F-4D97-AF65-F5344CB8AC3E}">
        <p14:creationId xmlns:p14="http://schemas.microsoft.com/office/powerpoint/2010/main" val="2125446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2208214" y="188913"/>
            <a:ext cx="8351837" cy="863600"/>
          </a:xfrm>
        </p:spPr>
        <p:txBody>
          <a:bodyPr/>
          <a:lstStyle/>
          <a:p>
            <a:pPr algn="just"/>
            <a:r>
              <a:rPr lang="ru-RU" altLang="uk-UA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6. Структурним підрозділом до реєстру вносяться такі персональні дані дитини шкільного віку: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8200" y="1052513"/>
            <a:ext cx="7956550" cy="46863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defRPr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defRPr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(заклад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 </a:t>
            </a:r>
          </a:p>
          <a:p>
            <a:pPr marL="0" indent="0"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видаляються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повноліття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адміністративно-територіальної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defRPr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89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1847851" y="358775"/>
            <a:ext cx="8734425" cy="838200"/>
          </a:xfrm>
        </p:spPr>
        <p:txBody>
          <a:bodyPr/>
          <a:lstStyle/>
          <a:p>
            <a:pPr algn="just"/>
            <a:r>
              <a:rPr lang="ru-RU" altLang="uk-UA" sz="2400" i="1"/>
              <a:t>Відповідно до Постанови КМ  № 806 від 19.09.2018 р.</a:t>
            </a:r>
            <a:endParaRPr lang="ru-RU" altLang="uk-UA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7725" y="1495425"/>
            <a:ext cx="7956550" cy="508793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dirty="0" smtClean="0"/>
              <a:t>	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вибором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овідка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особи;</a:t>
            </a:r>
          </a:p>
          <a:p>
            <a:pPr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2014 р. № 509 “Про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овідка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52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Содержимое 2"/>
          <p:cNvSpPr>
            <a:spLocks noGrp="1"/>
          </p:cNvSpPr>
          <p:nvPr>
            <p:ph idx="4294967295"/>
          </p:nvPr>
        </p:nvSpPr>
        <p:spPr>
          <a:xfrm>
            <a:off x="2538046" y="1052513"/>
            <a:ext cx="8229600" cy="8424862"/>
          </a:xfrm>
        </p:spPr>
        <p:txBody>
          <a:bodyPr/>
          <a:lstStyle/>
          <a:p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веденням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шкільного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структурними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Порядком, </a:t>
            </a:r>
            <a:r>
              <a:rPr lang="ru-RU" alt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altLang="uk-UA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altLang="uk-UA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altLang="uk-UA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altLang="uk-UA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uk-UA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altLang="uk-UA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</a:t>
            </a:r>
            <a:r>
              <a:rPr lang="ru-RU" altLang="uk-UA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alt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altLang="uk-UA" sz="4000" dirty="0"/>
          </a:p>
        </p:txBody>
      </p:sp>
    </p:spTree>
    <p:extLst>
      <p:ext uri="{BB962C8B-B14F-4D97-AF65-F5344CB8AC3E}">
        <p14:creationId xmlns:p14="http://schemas.microsoft.com/office/powerpoint/2010/main" val="17856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105</Words>
  <Application>Microsoft Office PowerPoint</Application>
  <PresentationFormat>Широкий екран</PresentationFormat>
  <Paragraphs>27</Paragraphs>
  <Slides>6</Slides>
  <Notes>0</Notes>
  <HiddenSlides>1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Пасмо</vt:lpstr>
      <vt:lpstr>ІСУО  -  інформаційна  система  управління  освітою</vt:lpstr>
      <vt:lpstr>Презентація PowerPoint</vt:lpstr>
      <vt:lpstr>Презентація PowerPoint</vt:lpstr>
      <vt:lpstr>6. Структурним підрозділом до реєстру вносяться такі персональні дані дитини шкільного віку: </vt:lpstr>
      <vt:lpstr>Відповідно до Постанови КМ  № 806 від 19.09.2018 р.</vt:lpstr>
      <vt:lpstr>Презентація PowerPoint</vt:lpstr>
    </vt:vector>
  </TitlesOfParts>
  <Company>Інститут Модернізації та Змісту освіти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ПК-5</dc:creator>
  <cp:lastModifiedBy>ПК-5</cp:lastModifiedBy>
  <cp:revision>2</cp:revision>
  <dcterms:created xsi:type="dcterms:W3CDTF">2019-05-07T10:55:41Z</dcterms:created>
  <dcterms:modified xsi:type="dcterms:W3CDTF">2019-05-07T11:05:10Z</dcterms:modified>
</cp:coreProperties>
</file>