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77" r:id="rId5"/>
    <p:sldId id="276" r:id="rId6"/>
    <p:sldId id="268" r:id="rId7"/>
    <p:sldId id="269" r:id="rId8"/>
    <p:sldId id="270" r:id="rId9"/>
    <p:sldId id="286" r:id="rId10"/>
    <p:sldId id="280" r:id="rId11"/>
    <p:sldId id="281" r:id="rId12"/>
    <p:sldId id="282" r:id="rId13"/>
    <p:sldId id="285" r:id="rId14"/>
    <p:sldId id="283" r:id="rId15"/>
    <p:sldId id="284" r:id="rId16"/>
    <p:sldId id="266" r:id="rId17"/>
  </p:sldIdLst>
  <p:sldSz cx="12188825" cy="6858000"/>
  <p:notesSz cx="6858000" cy="9144000"/>
  <p:defaultTextStyle>
    <a:defPPr rtl="0">
      <a:defRPr lang="uk-UA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 showGuides="1">
      <p:cViewPr>
        <p:scale>
          <a:sx n="83" d="100"/>
          <a:sy n="83" d="100"/>
        </p:scale>
        <p:origin x="-300" y="-1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351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167CA-8109-4476-B5F2-0CF1BFA464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D35FB7-1041-4836-BA61-E0D115C060A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i="0" baseline="0" dirty="0" smtClean="0"/>
            <a:t>«</a:t>
          </a:r>
          <a:r>
            <a:rPr lang="ru-RU" b="1" i="0" baseline="0" dirty="0" err="1" smtClean="0"/>
            <a:t>Що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відбувається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сьогодні</a:t>
          </a:r>
          <a:r>
            <a:rPr lang="ru-RU" b="1" i="0" baseline="0" dirty="0" smtClean="0"/>
            <a:t>…»</a:t>
          </a:r>
          <a:endParaRPr lang="ru-RU" b="0" i="0" baseline="0" dirty="0"/>
        </a:p>
      </dgm:t>
    </dgm:pt>
    <dgm:pt modelId="{61262534-2ACB-40BA-BF1A-AC7560F22C49}" type="parTrans" cxnId="{5D9E2D8B-A419-4F22-8C31-148D0884FFF0}">
      <dgm:prSet/>
      <dgm:spPr/>
      <dgm:t>
        <a:bodyPr/>
        <a:lstStyle/>
        <a:p>
          <a:endParaRPr lang="ru-RU"/>
        </a:p>
      </dgm:t>
    </dgm:pt>
    <dgm:pt modelId="{219E55B7-C44D-4DB7-9DA8-5539DA1FA7EE}" type="sibTrans" cxnId="{5D9E2D8B-A419-4F22-8C31-148D0884FFF0}">
      <dgm:prSet/>
      <dgm:spPr/>
      <dgm:t>
        <a:bodyPr/>
        <a:lstStyle/>
        <a:p>
          <a:endParaRPr lang="ru-RU"/>
        </a:p>
      </dgm:t>
    </dgm:pt>
    <dgm:pt modelId="{C714D91D-2AD5-4F73-8278-B7FD6A7B5127}" type="pres">
      <dgm:prSet presAssocID="{14D167CA-8109-4476-B5F2-0CF1BFA464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E1E4886-3F37-4D6F-A21A-254F1B540EC1}" type="pres">
      <dgm:prSet presAssocID="{06D35FB7-1041-4836-BA61-E0D115C060A2}" presName="parentText" presStyleLbl="node1" presStyleIdx="0" presStyleCnt="1" custLinFactNeighborX="855" custLinFactNeighborY="-30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D9E2D8B-A419-4F22-8C31-148D0884FFF0}" srcId="{14D167CA-8109-4476-B5F2-0CF1BFA46400}" destId="{06D35FB7-1041-4836-BA61-E0D115C060A2}" srcOrd="0" destOrd="0" parTransId="{61262534-2ACB-40BA-BF1A-AC7560F22C49}" sibTransId="{219E55B7-C44D-4DB7-9DA8-5539DA1FA7EE}"/>
    <dgm:cxn modelId="{402A2187-BD5F-4F82-B7CF-92ABB47125FE}" type="presOf" srcId="{14D167CA-8109-4476-B5F2-0CF1BFA46400}" destId="{C714D91D-2AD5-4F73-8278-B7FD6A7B5127}" srcOrd="0" destOrd="0" presId="urn:microsoft.com/office/officeart/2005/8/layout/vList2"/>
    <dgm:cxn modelId="{A4BE06F1-2E7B-431B-AA39-3BBB2FECDC8F}" type="presOf" srcId="{06D35FB7-1041-4836-BA61-E0D115C060A2}" destId="{BE1E4886-3F37-4D6F-A21A-254F1B540EC1}" srcOrd="0" destOrd="0" presId="urn:microsoft.com/office/officeart/2005/8/layout/vList2"/>
    <dgm:cxn modelId="{F4BED442-185A-4555-88B2-693977841F6D}" type="presParOf" srcId="{C714D91D-2AD5-4F73-8278-B7FD6A7B5127}" destId="{BE1E4886-3F37-4D6F-A21A-254F1B540E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E4886-3F37-4D6F-A21A-254F1B540EC1}">
      <dsp:nvSpPr>
        <dsp:cNvPr id="0" name=""/>
        <dsp:cNvSpPr/>
      </dsp:nvSpPr>
      <dsp:spPr>
        <a:xfrm>
          <a:off x="0" y="166988"/>
          <a:ext cx="8358246" cy="983384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i="0" kern="1200" baseline="0" dirty="0" smtClean="0"/>
            <a:t>«</a:t>
          </a:r>
          <a:r>
            <a:rPr lang="ru-RU" sz="4100" b="1" i="0" kern="1200" baseline="0" dirty="0" err="1" smtClean="0"/>
            <a:t>Що</a:t>
          </a:r>
          <a:r>
            <a:rPr lang="ru-RU" sz="4100" b="1" i="0" kern="1200" baseline="0" dirty="0" smtClean="0"/>
            <a:t> </a:t>
          </a:r>
          <a:r>
            <a:rPr lang="ru-RU" sz="4100" b="1" i="0" kern="1200" baseline="0" dirty="0" err="1" smtClean="0"/>
            <a:t>відбувається</a:t>
          </a:r>
          <a:r>
            <a:rPr lang="ru-RU" sz="4100" b="1" i="0" kern="1200" baseline="0" dirty="0" smtClean="0"/>
            <a:t> </a:t>
          </a:r>
          <a:r>
            <a:rPr lang="ru-RU" sz="4100" b="1" i="0" kern="1200" baseline="0" dirty="0" err="1" smtClean="0"/>
            <a:t>сьогодні</a:t>
          </a:r>
          <a:r>
            <a:rPr lang="ru-RU" sz="4100" b="1" i="0" kern="1200" baseline="0" dirty="0" smtClean="0"/>
            <a:t>…»</a:t>
          </a:r>
          <a:endParaRPr lang="ru-RU" sz="4100" b="0" i="0" kern="1200" baseline="0" dirty="0"/>
        </a:p>
      </dsp:txBody>
      <dsp:txXfrm>
        <a:off x="48005" y="214993"/>
        <a:ext cx="8262236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830D017-EB69-4703-BFB5-A9724183AEC5}" type="datetime1">
              <a:rPr lang="uk-UA" smtClean="0">
                <a:solidFill>
                  <a:schemeClr val="tx2"/>
                </a:solidFill>
              </a:rPr>
              <a:pPr algn="r" rtl="0"/>
              <a:t>28.12.2020</a:t>
            </a:fld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uk-UA" smtClean="0">
                <a:solidFill>
                  <a:schemeClr val="tx2"/>
                </a:solidFill>
              </a:rPr>
              <a:pPr algn="r" rtl="0"/>
              <a:t>‹№›</a:t>
            </a:fld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AA6E9D3D-597A-468F-A750-E69749418701}" type="datetime1">
              <a:rPr lang="uk-UA" smtClean="0"/>
              <a:pPr/>
              <a:t>28.12.2020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569EDF-4F3E-44EE-8966-B3A82478C6AC}" type="datetime1">
              <a:rPr lang="uk-UA" smtClean="0"/>
              <a:pPr/>
              <a:t>28.12.2020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uk-UA" smtClean="0"/>
              <a:pPr rtl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91F514-5F73-499C-8DAF-4C7C8F3F307B}" type="datetime1">
              <a:rPr lang="uk-UA" smtClean="0"/>
              <a:pPr/>
              <a:t>28.12.2020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uk-UA" smtClean="0"/>
              <a:pPr rtl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1A11B0-D147-4EBA-BCDB-D698BB8E16D5}" type="datetime1">
              <a:rPr lang="uk-UA" smtClean="0"/>
              <a:pPr/>
              <a:t>28.12.2020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uk-UA" smtClean="0"/>
              <a:pPr rtl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uk-UA" smtClean="0"/>
              <a:t>Зразки заголовків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smtClean="0"/>
              <a:t>Зразок тексту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D4A0A0-62E8-4EA0-BAD8-730D57F18056}" type="datetime1">
              <a:rPr lang="uk-UA" smtClean="0"/>
              <a:pPr/>
              <a:t>28.12.2020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smtClean="0"/>
              <a:pPr rtl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41880EC-3B56-4F7B-944F-3DD238BB6F6B}" type="datetime1">
              <a:rPr lang="uk-UA" smtClean="0"/>
              <a:pPr/>
              <a:t>28.12.2020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smtClean="0"/>
              <a:pPr rtl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BF207E-0BA8-4F96-87A2-5F214883706D}" type="datetime1">
              <a:rPr lang="uk-UA" smtClean="0"/>
              <a:pPr/>
              <a:t>28.12.2020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smtClean="0"/>
              <a:pPr rtl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9548D2-A4FE-43AC-81F3-536F985ADC82}" type="datetime1">
              <a:rPr lang="uk-UA" smtClean="0"/>
              <a:pPr/>
              <a:t>28.12.2020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smtClean="0"/>
              <a:pPr rtl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 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DC0A9B-60C8-4A5E-9D0A-FBD7BB7DE959}" type="datetime1">
              <a:rPr lang="uk-UA" smtClean="0"/>
              <a:pPr/>
              <a:t>28.12.2020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uk-UA" smtClean="0"/>
              <a:pPr rtl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 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752E0F8-7BCB-475D-8C3A-E3BE4ADE0C77}" type="datetime1">
              <a:rPr lang="uk-UA" smtClean="0"/>
              <a:pPr/>
              <a:t>28.12.2020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uk-UA" smtClean="0"/>
              <a:pPr rtl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 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uk-UA" dirty="0"/>
          </a:p>
        </p:txBody>
      </p:sp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36AEE4A2-00C9-4420-A5DD-8666D7418A99}" type="datetime1">
              <a:rPr lang="uk-UA" smtClean="0"/>
              <a:pPr/>
              <a:t>28.12.2020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1338" y="357166"/>
            <a:ext cx="7008574" cy="3298825"/>
          </a:xfrm>
        </p:spPr>
        <p:txBody>
          <a:bodyPr>
            <a:noAutofit/>
          </a:bodyPr>
          <a:lstStyle/>
          <a:p>
            <a:pPr fontAlgn="base"/>
            <a:r>
              <a:rPr lang="ru-RU" sz="8000" b="1" i="1" dirty="0" smtClean="0"/>
              <a:t>«</a:t>
            </a:r>
            <a:r>
              <a:rPr lang="ru-RU" sz="8000" i="1" dirty="0" smtClean="0">
                <a:latin typeface="Arial Black" pitchFamily="34" charset="0"/>
              </a:rPr>
              <a:t>16 </a:t>
            </a:r>
            <a:r>
              <a:rPr lang="ru-RU" sz="8000" i="1" dirty="0" err="1" smtClean="0">
                <a:latin typeface="Arial Black" pitchFamily="34" charset="0"/>
              </a:rPr>
              <a:t>днів</a:t>
            </a:r>
            <a:r>
              <a:rPr lang="ru-RU" sz="8000" i="1" dirty="0" smtClean="0">
                <a:latin typeface="Arial Black" pitchFamily="34" charset="0"/>
              </a:rPr>
              <a:t>   </a:t>
            </a:r>
            <a:br>
              <a:rPr lang="ru-RU" sz="8000" i="1" dirty="0" smtClean="0">
                <a:latin typeface="Arial Black" pitchFamily="34" charset="0"/>
              </a:rPr>
            </a:br>
            <a:r>
              <a:rPr lang="ru-RU" sz="8000" i="1" dirty="0" smtClean="0">
                <a:latin typeface="Arial Black" pitchFamily="34" charset="0"/>
              </a:rPr>
              <a:t>   </a:t>
            </a:r>
            <a:r>
              <a:rPr lang="ru-RU" sz="8000" i="1" dirty="0" err="1" smtClean="0">
                <a:latin typeface="Arial Black" pitchFamily="34" charset="0"/>
              </a:rPr>
              <a:t>проти</a:t>
            </a:r>
            <a:r>
              <a:rPr lang="ru-RU" sz="8000" i="1" dirty="0" smtClean="0">
                <a:latin typeface="Arial Black" pitchFamily="34" charset="0"/>
              </a:rPr>
              <a:t> </a:t>
            </a:r>
            <a:r>
              <a:rPr lang="ru-RU" sz="8000" i="1" dirty="0" err="1" smtClean="0">
                <a:latin typeface="Arial Black" pitchFamily="34" charset="0"/>
              </a:rPr>
              <a:t>насилля</a:t>
            </a:r>
            <a:r>
              <a:rPr lang="ru-RU" sz="8000" i="1" dirty="0" smtClean="0">
                <a:latin typeface="Arial Black" pitchFamily="34" charset="0"/>
              </a:rPr>
              <a:t> </a:t>
            </a:r>
            <a:r>
              <a:rPr lang="ru-RU" sz="8000" b="1" i="1" dirty="0" smtClean="0"/>
              <a:t>»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79900" y="3929066"/>
            <a:ext cx="7151450" cy="2500330"/>
          </a:xfrm>
        </p:spPr>
        <p:txBody>
          <a:bodyPr/>
          <a:lstStyle/>
          <a:p>
            <a:pPr fontAlgn="base"/>
            <a:r>
              <a:rPr lang="ru-RU" sz="3200" i="1" dirty="0" smtClean="0"/>
              <a:t>Я маю право </a:t>
            </a:r>
            <a:r>
              <a:rPr lang="ru-RU" sz="3200" i="1" dirty="0" err="1" smtClean="0"/>
              <a:t>жити</a:t>
            </a:r>
            <a:r>
              <a:rPr lang="ru-RU" sz="3200" i="1" dirty="0" smtClean="0"/>
              <a:t> на </a:t>
            </a:r>
            <a:r>
              <a:rPr lang="ru-RU" sz="3200" i="1" dirty="0" err="1" smtClean="0"/>
              <a:t>землі</a:t>
            </a:r>
            <a:r>
              <a:rPr lang="ru-RU" sz="3200" i="1" dirty="0" smtClean="0"/>
              <a:t>.</a:t>
            </a:r>
            <a:endParaRPr lang="ru-RU" sz="3200" dirty="0" smtClean="0"/>
          </a:p>
          <a:p>
            <a:pPr fontAlgn="base"/>
            <a:r>
              <a:rPr lang="ru-RU" sz="3200" i="1" dirty="0" err="1" smtClean="0"/>
              <a:t>Творити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дихати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учитись</a:t>
            </a:r>
            <a:r>
              <a:rPr lang="ru-RU" sz="3200" i="1" dirty="0" smtClean="0"/>
              <a:t>.</a:t>
            </a:r>
            <a:endParaRPr lang="ru-RU" sz="3200" dirty="0" smtClean="0"/>
          </a:p>
          <a:p>
            <a:pPr fontAlgn="base"/>
            <a:r>
              <a:rPr lang="ru-RU" sz="3200" i="1" dirty="0" err="1" smtClean="0"/>
              <a:t>Примножувать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багатства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всі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її</a:t>
            </a:r>
            <a:r>
              <a:rPr lang="ru-RU" sz="3200" i="1" dirty="0" smtClean="0"/>
              <a:t>,</a:t>
            </a:r>
            <a:endParaRPr lang="ru-RU" sz="3200" dirty="0" smtClean="0"/>
          </a:p>
          <a:p>
            <a:pPr fontAlgn="base"/>
            <a:r>
              <a:rPr lang="ru-RU" sz="3200" i="1" dirty="0" err="1" smtClean="0"/>
              <a:t>Своєю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Україною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гордитись</a:t>
            </a:r>
            <a:r>
              <a:rPr lang="ru-RU" sz="3200" i="1" dirty="0" smtClean="0"/>
              <a:t>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93725" y="214313"/>
            <a:ext cx="10680700" cy="6286521"/>
          </a:xfrm>
        </p:spPr>
        <p:txBody>
          <a:bodyPr>
            <a:normAutofit fontScale="92500"/>
          </a:bodyPr>
          <a:lstStyle/>
          <a:p>
            <a:pPr lvl="0" fontAlgn="base"/>
            <a:r>
              <a:rPr lang="ru-RU" b="1" dirty="0" smtClean="0"/>
              <a:t>Притча «Все </a:t>
            </a:r>
            <a:r>
              <a:rPr lang="ru-RU" b="1" dirty="0" err="1" smtClean="0"/>
              <a:t>залишає</a:t>
            </a:r>
            <a:r>
              <a:rPr lang="ru-RU" b="1" dirty="0" smtClean="0"/>
              <a:t> </a:t>
            </a:r>
            <a:r>
              <a:rPr lang="ru-RU" b="1" dirty="0" err="1" smtClean="0"/>
              <a:t>свій</a:t>
            </a:r>
            <a:r>
              <a:rPr lang="ru-RU" b="1" dirty="0" smtClean="0"/>
              <a:t> </a:t>
            </a:r>
            <a:r>
              <a:rPr lang="ru-RU" b="1" dirty="0" err="1" smtClean="0"/>
              <a:t>слід</a:t>
            </a:r>
            <a:r>
              <a:rPr lang="ru-RU" b="1" dirty="0" smtClean="0"/>
              <a:t>».</a:t>
            </a:r>
            <a:endParaRPr lang="ru-RU" dirty="0" smtClean="0"/>
          </a:p>
          <a:p>
            <a:pPr fontAlgn="base"/>
            <a:r>
              <a:rPr lang="ru-RU" dirty="0" err="1" smtClean="0"/>
              <a:t>Жив-був</a:t>
            </a:r>
            <a:r>
              <a:rPr lang="ru-RU" dirty="0" smtClean="0"/>
              <a:t> один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запальний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нестриманий</a:t>
            </a:r>
            <a:r>
              <a:rPr lang="ru-RU" dirty="0" smtClean="0"/>
              <a:t> </a:t>
            </a:r>
            <a:r>
              <a:rPr lang="ru-RU" dirty="0" err="1" smtClean="0"/>
              <a:t>молодий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. І ось одного разу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дав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мішечок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цвяхами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сказав,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раз, коли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стримає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гніву</a:t>
            </a:r>
            <a:r>
              <a:rPr lang="ru-RU" dirty="0" smtClean="0"/>
              <a:t>, </a:t>
            </a:r>
            <a:r>
              <a:rPr lang="ru-RU" dirty="0" err="1" smtClean="0"/>
              <a:t>вбити</a:t>
            </a:r>
            <a:r>
              <a:rPr lang="ru-RU" dirty="0" smtClean="0"/>
              <a:t> один </a:t>
            </a:r>
            <a:r>
              <a:rPr lang="ru-RU" dirty="0" err="1" smtClean="0"/>
              <a:t>цвях</a:t>
            </a:r>
            <a:r>
              <a:rPr lang="ru-RU" dirty="0" smtClean="0"/>
              <a:t> в </a:t>
            </a:r>
            <a:r>
              <a:rPr lang="ru-RU" dirty="0" err="1" smtClean="0"/>
              <a:t>стовп</a:t>
            </a:r>
            <a:r>
              <a:rPr lang="ru-RU" dirty="0" smtClean="0"/>
              <a:t> </a:t>
            </a:r>
            <a:r>
              <a:rPr lang="ru-RU" dirty="0" err="1" smtClean="0"/>
              <a:t>огорожі</a:t>
            </a:r>
            <a:r>
              <a:rPr lang="ru-RU" dirty="0" smtClean="0"/>
              <a:t>. У перший день в </a:t>
            </a:r>
            <a:r>
              <a:rPr lang="ru-RU" dirty="0" err="1" smtClean="0"/>
              <a:t>стовпі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десятків</a:t>
            </a:r>
            <a:r>
              <a:rPr lang="ru-RU" dirty="0" smtClean="0"/>
              <a:t> </a:t>
            </a:r>
            <a:r>
              <a:rPr lang="ru-RU" dirty="0" err="1" smtClean="0"/>
              <a:t>цвяхів</a:t>
            </a:r>
            <a:r>
              <a:rPr lang="ru-RU" dirty="0" smtClean="0"/>
              <a:t>. Другого дня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.. </a:t>
            </a:r>
            <a:r>
              <a:rPr lang="ru-RU" dirty="0" err="1" smtClean="0"/>
              <a:t>Наступного</a:t>
            </a:r>
            <a:r>
              <a:rPr lang="ru-RU" dirty="0" smtClean="0"/>
              <a:t> </a:t>
            </a:r>
            <a:r>
              <a:rPr lang="ru-RU" dirty="0" err="1" smtClean="0"/>
              <a:t>тижня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навчився</a:t>
            </a:r>
            <a:r>
              <a:rPr lang="ru-RU" dirty="0" smtClean="0"/>
              <a:t> </a:t>
            </a:r>
            <a:r>
              <a:rPr lang="ru-RU" dirty="0" err="1" smtClean="0"/>
              <a:t>стримувати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гнів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кожним</a:t>
            </a:r>
            <a:r>
              <a:rPr lang="ru-RU" dirty="0" smtClean="0"/>
              <a:t> днем число </a:t>
            </a:r>
            <a:r>
              <a:rPr lang="ru-RU" dirty="0" err="1" smtClean="0"/>
              <a:t>забитих</a:t>
            </a:r>
            <a:r>
              <a:rPr lang="ru-RU" dirty="0" smtClean="0"/>
              <a:t> в </a:t>
            </a:r>
            <a:r>
              <a:rPr lang="ru-RU" dirty="0" err="1" smtClean="0"/>
              <a:t>стовп</a:t>
            </a:r>
            <a:r>
              <a:rPr lang="ru-RU" dirty="0" smtClean="0"/>
              <a:t> </a:t>
            </a:r>
            <a:r>
              <a:rPr lang="ru-RU" dirty="0" err="1" smtClean="0"/>
              <a:t>цвяхів</a:t>
            </a:r>
            <a:r>
              <a:rPr lang="ru-RU" dirty="0" smtClean="0"/>
              <a:t> стало </a:t>
            </a:r>
            <a:r>
              <a:rPr lang="ru-RU" dirty="0" err="1" smtClean="0"/>
              <a:t>зменшуватися</a:t>
            </a:r>
            <a:r>
              <a:rPr lang="ru-RU" dirty="0" smtClean="0"/>
              <a:t>. </a:t>
            </a:r>
            <a:r>
              <a:rPr lang="ru-RU" dirty="0" err="1" smtClean="0"/>
              <a:t>Хлопець</a:t>
            </a:r>
            <a:r>
              <a:rPr lang="ru-RU" dirty="0" smtClean="0"/>
              <a:t> </a:t>
            </a:r>
            <a:r>
              <a:rPr lang="ru-RU" dirty="0" err="1" smtClean="0"/>
              <a:t>зрозумів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легше</a:t>
            </a:r>
            <a:r>
              <a:rPr lang="ru-RU" dirty="0" smtClean="0"/>
              <a:t> </a:t>
            </a:r>
            <a:r>
              <a:rPr lang="ru-RU" dirty="0" err="1" smtClean="0"/>
              <a:t>контролювати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гнів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забивати</a:t>
            </a:r>
            <a:r>
              <a:rPr lang="ru-RU" dirty="0" smtClean="0"/>
              <a:t> </a:t>
            </a:r>
            <a:r>
              <a:rPr lang="ru-RU" dirty="0" err="1" smtClean="0"/>
              <a:t>цвяхи</a:t>
            </a:r>
            <a:r>
              <a:rPr lang="ru-RU" dirty="0" smtClean="0"/>
              <a:t>. </a:t>
            </a:r>
            <a:r>
              <a:rPr lang="ru-RU" dirty="0" err="1" smtClean="0"/>
              <a:t>Нарешті</a:t>
            </a:r>
            <a:r>
              <a:rPr lang="ru-RU" dirty="0" smtClean="0"/>
              <a:t> </a:t>
            </a:r>
            <a:r>
              <a:rPr lang="ru-RU" dirty="0" err="1" smtClean="0"/>
              <a:t>прийшов</a:t>
            </a:r>
            <a:r>
              <a:rPr lang="ru-RU" dirty="0" smtClean="0"/>
              <a:t> день, коли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жодного</a:t>
            </a:r>
            <a:r>
              <a:rPr lang="ru-RU" dirty="0" smtClean="0"/>
              <a:t> разу не </a:t>
            </a:r>
            <a:r>
              <a:rPr lang="ru-RU" dirty="0" err="1" smtClean="0"/>
              <a:t>втратив</a:t>
            </a:r>
            <a:r>
              <a:rPr lang="ru-RU" dirty="0" smtClean="0"/>
              <a:t> контроль над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емоціями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розповів</a:t>
            </a:r>
            <a:r>
              <a:rPr lang="ru-RU" dirty="0" smtClean="0"/>
              <a:t> про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своєму</a:t>
            </a:r>
            <a:r>
              <a:rPr lang="ru-RU" dirty="0" smtClean="0"/>
              <a:t> батьку </a:t>
            </a:r>
            <a:r>
              <a:rPr lang="ru-RU" dirty="0" err="1" smtClean="0"/>
              <a:t>і</a:t>
            </a:r>
            <a:r>
              <a:rPr lang="ru-RU" dirty="0" smtClean="0"/>
              <a:t> той сказав,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разу </a:t>
            </a:r>
            <a:r>
              <a:rPr lang="ru-RU" dirty="0" err="1" smtClean="0"/>
              <a:t>кожен</a:t>
            </a:r>
            <a:r>
              <a:rPr lang="ru-RU" dirty="0" smtClean="0"/>
              <a:t> день, коли </a:t>
            </a:r>
            <a:r>
              <a:rPr lang="ru-RU" dirty="0" err="1" smtClean="0"/>
              <a:t>синові</a:t>
            </a:r>
            <a:r>
              <a:rPr lang="ru-RU" dirty="0" smtClean="0"/>
              <a:t> </a:t>
            </a:r>
            <a:r>
              <a:rPr lang="ru-RU" dirty="0" err="1" smtClean="0"/>
              <a:t>вдасться</a:t>
            </a:r>
            <a:r>
              <a:rPr lang="ru-RU" dirty="0" smtClean="0"/>
              <a:t> </a:t>
            </a:r>
            <a:r>
              <a:rPr lang="ru-RU" dirty="0" err="1" smtClean="0"/>
              <a:t>стриматися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витягнути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стовпа</a:t>
            </a:r>
            <a:r>
              <a:rPr lang="ru-RU" dirty="0" smtClean="0"/>
              <a:t> по одному </a:t>
            </a:r>
            <a:r>
              <a:rPr lang="ru-RU" dirty="0" err="1" smtClean="0"/>
              <a:t>цвяху</a:t>
            </a:r>
            <a:r>
              <a:rPr lang="ru-RU" dirty="0" smtClean="0"/>
              <a:t>. </a:t>
            </a:r>
            <a:r>
              <a:rPr lang="ru-RU" dirty="0" err="1" smtClean="0"/>
              <a:t>Йшов</a:t>
            </a:r>
            <a:r>
              <a:rPr lang="ru-RU" dirty="0" smtClean="0"/>
              <a:t> час,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прийшов</a:t>
            </a:r>
            <a:r>
              <a:rPr lang="ru-RU" dirty="0" smtClean="0"/>
              <a:t> день, коли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повідомити</a:t>
            </a:r>
            <a:r>
              <a:rPr lang="ru-RU" dirty="0" smtClean="0"/>
              <a:t> батька про те,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стовпі</a:t>
            </a:r>
            <a:r>
              <a:rPr lang="ru-RU" dirty="0" smtClean="0"/>
              <a:t> не </a:t>
            </a:r>
            <a:r>
              <a:rPr lang="ru-RU" dirty="0" err="1" smtClean="0"/>
              <a:t>залишилося</a:t>
            </a:r>
            <a:r>
              <a:rPr lang="ru-RU" dirty="0" smtClean="0"/>
              <a:t> </a:t>
            </a:r>
            <a:r>
              <a:rPr lang="ru-RU" dirty="0" err="1" smtClean="0"/>
              <a:t>жодного</a:t>
            </a:r>
            <a:r>
              <a:rPr lang="ru-RU" dirty="0" smtClean="0"/>
              <a:t> </a:t>
            </a:r>
            <a:r>
              <a:rPr lang="ru-RU" dirty="0" err="1" smtClean="0"/>
              <a:t>цвяха</a:t>
            </a:r>
            <a:r>
              <a:rPr lang="ru-RU" dirty="0" smtClean="0"/>
              <a:t>.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взяв </a:t>
            </a:r>
            <a:r>
              <a:rPr lang="ru-RU" dirty="0" err="1" smtClean="0"/>
              <a:t>сина</a:t>
            </a:r>
            <a:r>
              <a:rPr lang="ru-RU" dirty="0" smtClean="0"/>
              <a:t> за руку, </a:t>
            </a:r>
            <a:r>
              <a:rPr lang="ru-RU" dirty="0" err="1" smtClean="0"/>
              <a:t>підвів</a:t>
            </a:r>
            <a:r>
              <a:rPr lang="ru-RU" dirty="0" smtClean="0"/>
              <a:t> до </a:t>
            </a:r>
            <a:r>
              <a:rPr lang="ru-RU" dirty="0" err="1" smtClean="0"/>
              <a:t>огорожі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сказав: «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непогано</a:t>
            </a:r>
            <a:r>
              <a:rPr lang="ru-RU" dirty="0" smtClean="0"/>
              <a:t> </a:t>
            </a:r>
            <a:r>
              <a:rPr lang="ru-RU" dirty="0" err="1" smtClean="0"/>
              <a:t>впорався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бачиш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в </a:t>
            </a:r>
            <a:r>
              <a:rPr lang="ru-RU" dirty="0" err="1" smtClean="0"/>
              <a:t>стовпі</a:t>
            </a:r>
            <a:r>
              <a:rPr lang="ru-RU" dirty="0" smtClean="0"/>
              <a:t> </a:t>
            </a:r>
            <a:r>
              <a:rPr lang="ru-RU" dirty="0" err="1" smtClean="0"/>
              <a:t>дірок</a:t>
            </a:r>
            <a:r>
              <a:rPr lang="ru-RU" dirty="0" smtClean="0"/>
              <a:t>?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буде таким як </a:t>
            </a:r>
            <a:r>
              <a:rPr lang="ru-RU" dirty="0" err="1" smtClean="0"/>
              <a:t>раніше</a:t>
            </a:r>
            <a:r>
              <a:rPr lang="ru-RU" dirty="0" smtClean="0"/>
              <a:t>. Коли </a:t>
            </a:r>
            <a:r>
              <a:rPr lang="ru-RU" dirty="0" err="1" smtClean="0"/>
              <a:t>говориш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зле,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шрам,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дірки</a:t>
            </a:r>
            <a:r>
              <a:rPr lang="ru-RU" dirty="0" smtClean="0"/>
              <a:t>. І </a:t>
            </a:r>
            <a:r>
              <a:rPr lang="ru-RU" dirty="0" err="1" smtClean="0"/>
              <a:t>неважливо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вибачишся</a:t>
            </a:r>
            <a:r>
              <a:rPr lang="ru-RU" dirty="0" smtClean="0"/>
              <a:t> – шрам </a:t>
            </a:r>
            <a:r>
              <a:rPr lang="ru-RU" dirty="0" err="1" smtClean="0"/>
              <a:t>залишиться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3752" y="285728"/>
            <a:ext cx="10157354" cy="4470400"/>
          </a:xfrm>
        </p:spPr>
        <p:txBody>
          <a:bodyPr/>
          <a:lstStyle/>
          <a:p>
            <a:pPr lvl="0" fontAlgn="base"/>
            <a:r>
              <a:rPr lang="ru-RU" sz="4800" b="1" dirty="0" smtClean="0"/>
              <a:t>«</a:t>
            </a:r>
            <a:r>
              <a:rPr lang="ru-RU" sz="4800" b="1" dirty="0" err="1" smtClean="0"/>
              <a:t>Пам’ятка</a:t>
            </a:r>
            <a:r>
              <a:rPr lang="ru-RU" sz="4800" b="1" dirty="0" smtClean="0"/>
              <a:t>»</a:t>
            </a:r>
          </a:p>
          <a:p>
            <a:pPr fontAlgn="base">
              <a:buNone/>
            </a:pPr>
            <a:r>
              <a:rPr lang="ru-RU" sz="2800" dirty="0" smtClean="0"/>
              <a:t>   </a:t>
            </a:r>
            <a:r>
              <a:rPr lang="ru-RU" sz="2800" dirty="0" err="1" smtClean="0"/>
              <a:t>Немає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виправдання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бездушності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цинізму</a:t>
            </a:r>
            <a:r>
              <a:rPr lang="ru-RU" sz="2800" dirty="0" smtClean="0"/>
              <a:t>, </a:t>
            </a:r>
            <a:r>
              <a:rPr lang="ru-RU" sz="2800" dirty="0" err="1" smtClean="0"/>
              <a:t>агресивності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фантастичній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жорстокості</a:t>
            </a:r>
            <a:r>
              <a:rPr lang="ru-RU" sz="2800" dirty="0" smtClean="0"/>
              <a:t>. І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не </a:t>
            </a:r>
            <a:r>
              <a:rPr lang="ru-RU" sz="2800" dirty="0" err="1" smtClean="0"/>
              <a:t>потонути</a:t>
            </a:r>
            <a:r>
              <a:rPr lang="ru-RU" sz="2800" dirty="0" smtClean="0"/>
              <a:t> в </a:t>
            </a:r>
            <a:r>
              <a:rPr lang="ru-RU" sz="2800" dirty="0" err="1" smtClean="0"/>
              <a:t>хвилях</a:t>
            </a:r>
            <a:r>
              <a:rPr lang="ru-RU" sz="2800" dirty="0" smtClean="0"/>
              <a:t> </a:t>
            </a:r>
            <a:r>
              <a:rPr lang="ru-RU" sz="2800" dirty="0" err="1" smtClean="0"/>
              <a:t>негативних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емоцій</a:t>
            </a:r>
            <a:r>
              <a:rPr lang="ru-RU" sz="2800" dirty="0" smtClean="0"/>
              <a:t> </a:t>
            </a:r>
            <a:r>
              <a:rPr lang="ru-RU" sz="2800" dirty="0" err="1" smtClean="0"/>
              <a:t>гніву</a:t>
            </a:r>
            <a:r>
              <a:rPr lang="ru-RU" sz="2800" dirty="0" smtClean="0"/>
              <a:t>, </a:t>
            </a:r>
            <a:r>
              <a:rPr lang="ru-RU" sz="2800" dirty="0" err="1" smtClean="0"/>
              <a:t>незадоволенності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життям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накладаються</a:t>
            </a:r>
            <a:r>
              <a:rPr lang="ru-RU" sz="2800" dirty="0" smtClean="0"/>
              <a:t> на не </a:t>
            </a:r>
            <a:r>
              <a:rPr lang="ru-RU" sz="2800" dirty="0" err="1" smtClean="0"/>
              <a:t>зовсім</a:t>
            </a:r>
            <a:r>
              <a:rPr lang="ru-RU" sz="2800" dirty="0" smtClean="0"/>
              <a:t> здоровий </a:t>
            </a:r>
            <a:r>
              <a:rPr lang="ru-RU" sz="2800" dirty="0" err="1" smtClean="0"/>
              <a:t>соціальний</a:t>
            </a:r>
            <a:r>
              <a:rPr lang="ru-RU" sz="2800" dirty="0" smtClean="0"/>
              <a:t> фон, ми </a:t>
            </a:r>
            <a:r>
              <a:rPr lang="ru-RU" sz="2800" dirty="0" err="1" smtClean="0"/>
              <a:t>пам</a:t>
            </a:r>
            <a:r>
              <a:rPr lang="en-US" sz="2800" dirty="0" smtClean="0"/>
              <a:t>’</a:t>
            </a:r>
            <a:r>
              <a:rPr lang="uk-UA" sz="2800" dirty="0" err="1" smtClean="0"/>
              <a:t>ятаємо</a:t>
            </a:r>
            <a:r>
              <a:rPr lang="uk-UA" sz="2800" dirty="0" smtClean="0"/>
              <a:t> -</a:t>
            </a:r>
            <a:r>
              <a:rPr lang="ru-RU" sz="2800" u="sng" dirty="0" err="1" smtClean="0">
                <a:solidFill>
                  <a:srgbClr val="FF0000"/>
                </a:solidFill>
              </a:rPr>
              <a:t>Берегти</a:t>
            </a:r>
            <a:r>
              <a:rPr lang="ru-RU" sz="2800" u="sng" dirty="0" smtClean="0">
                <a:solidFill>
                  <a:srgbClr val="FF0000"/>
                </a:solidFill>
              </a:rPr>
              <a:t> в </a:t>
            </a:r>
            <a:r>
              <a:rPr lang="ru-RU" sz="2800" u="sng" dirty="0" err="1" smtClean="0">
                <a:solidFill>
                  <a:srgbClr val="FF0000"/>
                </a:solidFill>
              </a:rPr>
              <a:t>собі</a:t>
            </a: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r>
              <a:rPr lang="ru-RU" sz="2800" u="sng" dirty="0" err="1" smtClean="0">
                <a:solidFill>
                  <a:srgbClr val="FF0000"/>
                </a:solidFill>
              </a:rPr>
              <a:t>людське</a:t>
            </a:r>
            <a:r>
              <a:rPr lang="ru-RU" sz="2800" u="sng" dirty="0" smtClean="0">
                <a:solidFill>
                  <a:srgbClr val="FF0000"/>
                </a:solidFill>
              </a:rPr>
              <a:t>, </a:t>
            </a:r>
            <a:r>
              <a:rPr lang="ru-RU" sz="2800" u="sng" dirty="0" err="1" smtClean="0">
                <a:solidFill>
                  <a:srgbClr val="FF0000"/>
                </a:solidFill>
              </a:rPr>
              <a:t>поважати</a:t>
            </a: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r>
              <a:rPr lang="ru-RU" sz="2800" u="sng" dirty="0" err="1" smtClean="0">
                <a:solidFill>
                  <a:srgbClr val="FF0000"/>
                </a:solidFill>
              </a:rPr>
              <a:t>в</a:t>
            </a: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r>
              <a:rPr lang="ru-RU" sz="2800" u="sng" dirty="0" err="1" smtClean="0">
                <a:solidFill>
                  <a:srgbClr val="FF0000"/>
                </a:solidFill>
              </a:rPr>
              <a:t>собі</a:t>
            </a: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r>
              <a:rPr lang="ru-RU" sz="2800" u="sng" dirty="0" err="1" smtClean="0">
                <a:solidFill>
                  <a:srgbClr val="FF0000"/>
                </a:solidFill>
              </a:rPr>
              <a:t>людину</a:t>
            </a:r>
            <a:r>
              <a:rPr lang="ru-RU" sz="2800" u="sng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277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7024" y="3857628"/>
            <a:ext cx="3343299" cy="27860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              «Як </a:t>
            </a:r>
            <a:r>
              <a:rPr lang="ru-RU" b="1" dirty="0" err="1" smtClean="0"/>
              <a:t>зупинити</a:t>
            </a:r>
            <a:r>
              <a:rPr lang="ru-RU" b="1" dirty="0" smtClean="0"/>
              <a:t> </a:t>
            </a:r>
            <a:r>
              <a:rPr lang="ru-RU" b="1" dirty="0" err="1" smtClean="0"/>
              <a:t>насильство</a:t>
            </a:r>
            <a:r>
              <a:rPr lang="ru-RU" b="1" dirty="0" smtClean="0"/>
              <a:t>».</a:t>
            </a:r>
          </a:p>
          <a:p>
            <a:pPr lvl="0" fontAlgn="base"/>
            <a:r>
              <a:rPr lang="ru-RU" dirty="0" smtClean="0"/>
              <a:t> </a:t>
            </a:r>
            <a:r>
              <a:rPr lang="ru-RU" dirty="0" err="1" smtClean="0"/>
              <a:t>Уникай</a:t>
            </a:r>
            <a:r>
              <a:rPr lang="ru-RU" dirty="0" smtClean="0"/>
              <a:t> </a:t>
            </a:r>
            <a:r>
              <a:rPr lang="ru-RU" dirty="0" err="1" smtClean="0"/>
              <a:t>ситуацій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насильства</a:t>
            </a:r>
            <a:r>
              <a:rPr lang="ru-RU" dirty="0" smtClean="0"/>
              <a:t>.</a:t>
            </a:r>
          </a:p>
          <a:p>
            <a:pPr lvl="0" fontAlgn="base"/>
            <a:r>
              <a:rPr lang="ru-RU" dirty="0" smtClean="0"/>
              <a:t>Говори </a:t>
            </a:r>
            <a:r>
              <a:rPr lang="ru-RU" dirty="0" err="1" smtClean="0"/>
              <a:t>спокійно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впевнено</a:t>
            </a:r>
            <a:r>
              <a:rPr lang="ru-RU" dirty="0" smtClean="0"/>
              <a:t>.</a:t>
            </a:r>
          </a:p>
          <a:p>
            <a:pPr lvl="0" fontAlgn="base"/>
            <a:r>
              <a:rPr lang="ru-RU" dirty="0" smtClean="0"/>
              <a:t>Дай </a:t>
            </a:r>
            <a:r>
              <a:rPr lang="ru-RU" dirty="0" err="1" smtClean="0"/>
              <a:t>агресору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зупинитися</a:t>
            </a:r>
            <a:r>
              <a:rPr lang="ru-RU" dirty="0" smtClean="0"/>
              <a:t>.</a:t>
            </a:r>
          </a:p>
          <a:p>
            <a:pPr lvl="0" fontAlgn="base"/>
            <a:r>
              <a:rPr lang="ru-RU" dirty="0" err="1" smtClean="0"/>
              <a:t>Відійти</a:t>
            </a:r>
            <a:r>
              <a:rPr lang="ru-RU" dirty="0" smtClean="0"/>
              <a:t> в сторону.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ознака</a:t>
            </a:r>
            <a:r>
              <a:rPr lang="ru-RU" dirty="0" smtClean="0"/>
              <a:t> </a:t>
            </a:r>
            <a:r>
              <a:rPr lang="ru-RU" dirty="0" err="1" smtClean="0"/>
              <a:t>слабкості</a:t>
            </a:r>
            <a:r>
              <a:rPr lang="ru-RU" dirty="0" smtClean="0"/>
              <a:t>!</a:t>
            </a:r>
          </a:p>
          <a:p>
            <a:pPr lvl="0" fontAlgn="base"/>
            <a:r>
              <a:rPr lang="ru-RU" dirty="0" smtClean="0"/>
              <a:t>Не </a:t>
            </a:r>
            <a:r>
              <a:rPr lang="ru-RU" dirty="0" err="1" smtClean="0"/>
              <a:t>прагни</a:t>
            </a:r>
            <a:r>
              <a:rPr lang="ru-RU" dirty="0" smtClean="0"/>
              <a:t> </a:t>
            </a:r>
            <a:r>
              <a:rPr lang="ru-RU" dirty="0" err="1" smtClean="0"/>
              <a:t>помсти</a:t>
            </a:r>
            <a:r>
              <a:rPr lang="ru-RU" dirty="0" smtClean="0"/>
              <a:t> ворогам. </a:t>
            </a:r>
            <a:r>
              <a:rPr lang="ru-RU" dirty="0" err="1" smtClean="0"/>
              <a:t>Вмій</a:t>
            </a:r>
            <a:r>
              <a:rPr lang="ru-RU" dirty="0" smtClean="0"/>
              <a:t> </a:t>
            </a:r>
            <a:r>
              <a:rPr lang="ru-RU" dirty="0" err="1" smtClean="0"/>
              <a:t>пробачати</a:t>
            </a:r>
            <a:r>
              <a:rPr lang="ru-RU" dirty="0" smtClean="0"/>
              <a:t>.</a:t>
            </a:r>
          </a:p>
          <a:p>
            <a:pPr lvl="0" fontAlgn="base"/>
            <a:r>
              <a:rPr lang="ru-RU" dirty="0" err="1" smtClean="0"/>
              <a:t>Попросити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ознака</a:t>
            </a:r>
            <a:r>
              <a:rPr lang="ru-RU" dirty="0" smtClean="0"/>
              <a:t> </a:t>
            </a:r>
            <a:r>
              <a:rPr lang="ru-RU" dirty="0" err="1" smtClean="0"/>
              <a:t>слабкості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боягузтва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7934" y="3857628"/>
            <a:ext cx="3351927" cy="24288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bbkirovskgendernenasylstvo-121115075316-phpapp02-thumbnail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6" y="500042"/>
            <a:ext cx="3429024" cy="2571768"/>
          </a:xfrm>
          <a:prstGeom prst="rect">
            <a:avLst/>
          </a:prstGeom>
        </p:spPr>
      </p:pic>
      <p:pic>
        <p:nvPicPr>
          <p:cNvPr id="6" name="Рисунок 5" descr="ds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0438"/>
            <a:ext cx="4522776" cy="3084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13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8280">
            <a:off x="2509046" y="1058082"/>
            <a:ext cx="5194712" cy="5194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0876" y="214290"/>
            <a:ext cx="10715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правозахисна</a:t>
            </a:r>
            <a:r>
              <a:rPr lang="ru-RU" dirty="0" smtClean="0"/>
              <a:t> </a:t>
            </a:r>
            <a:r>
              <a:rPr lang="ru-RU" dirty="0" err="1" smtClean="0"/>
              <a:t>акція</a:t>
            </a:r>
            <a:r>
              <a:rPr lang="ru-RU" dirty="0" smtClean="0"/>
              <a:t> «16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насилля</a:t>
            </a:r>
            <a:r>
              <a:rPr lang="ru-RU" dirty="0" smtClean="0"/>
              <a:t>» </a:t>
            </a:r>
            <a:r>
              <a:rPr lang="ru-RU" dirty="0" err="1" smtClean="0"/>
              <a:t>розпочата</a:t>
            </a:r>
            <a:r>
              <a:rPr lang="ru-RU" dirty="0" smtClean="0"/>
              <a:t> у 1991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Ініціатори</a:t>
            </a:r>
            <a:r>
              <a:rPr lang="ru-RU" dirty="0" smtClean="0"/>
              <a:t> </a:t>
            </a:r>
            <a:r>
              <a:rPr lang="ru-RU" dirty="0" err="1" smtClean="0"/>
              <a:t>обрали</a:t>
            </a:r>
            <a:r>
              <a:rPr lang="ru-RU" dirty="0" smtClean="0"/>
              <a:t> датою початку </a:t>
            </a:r>
            <a:r>
              <a:rPr lang="ru-RU" dirty="0" err="1" smtClean="0"/>
              <a:t>акції</a:t>
            </a:r>
            <a:r>
              <a:rPr lang="ru-RU" dirty="0" smtClean="0"/>
              <a:t>  25 листопада — </a:t>
            </a:r>
            <a:r>
              <a:rPr lang="ru-RU" dirty="0" err="1" smtClean="0"/>
              <a:t>Міжнародний</a:t>
            </a:r>
            <a:r>
              <a:rPr lang="ru-RU" dirty="0" smtClean="0"/>
              <a:t> день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насиллям</a:t>
            </a:r>
            <a:r>
              <a:rPr lang="ru-RU" dirty="0" smtClean="0"/>
              <a:t> та датою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завершення</a:t>
            </a:r>
            <a:r>
              <a:rPr lang="ru-RU" dirty="0" smtClean="0"/>
              <a:t> — 10 </a:t>
            </a:r>
            <a:r>
              <a:rPr lang="ru-RU" dirty="0" err="1" smtClean="0"/>
              <a:t>грудня</a:t>
            </a:r>
            <a:r>
              <a:rPr lang="ru-RU" dirty="0" smtClean="0"/>
              <a:t> — </a:t>
            </a:r>
            <a:r>
              <a:rPr lang="ru-RU" dirty="0" err="1" smtClean="0"/>
              <a:t>Міжнародний</a:t>
            </a:r>
            <a:r>
              <a:rPr lang="ru-RU" dirty="0" smtClean="0"/>
              <a:t> день </a:t>
            </a:r>
            <a:r>
              <a:rPr lang="ru-RU" dirty="0" err="1" smtClean="0"/>
              <a:t>захисту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Рисунок 6" descr="241329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132" y="2428868"/>
            <a:ext cx="8643998" cy="40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тексту 5"/>
          <p:cNvSpPr>
            <a:spLocks noGrp="1"/>
          </p:cNvSpPr>
          <p:nvPr>
            <p:ph type="body" sz="quarter" idx="3"/>
          </p:nvPr>
        </p:nvSpPr>
        <p:spPr>
          <a:xfrm>
            <a:off x="522248" y="214290"/>
            <a:ext cx="11430080" cy="6357982"/>
          </a:xfrm>
        </p:spPr>
        <p:txBody>
          <a:bodyPr rtlCol="0" anchor="ctr"/>
          <a:lstStyle/>
          <a:p>
            <a:pPr fontAlgn="base"/>
            <a:r>
              <a:rPr lang="ru-RU" sz="3200" dirty="0" smtClean="0">
                <a:solidFill>
                  <a:srgbClr val="FF0000"/>
                </a:solidFill>
              </a:rPr>
              <a:t>А </a:t>
            </a:r>
            <a:r>
              <a:rPr lang="ru-RU" sz="3200" dirty="0" err="1" smtClean="0">
                <a:solidFill>
                  <a:srgbClr val="FF0000"/>
                </a:solidFill>
              </a:rPr>
              <a:t>почати</a:t>
            </a:r>
            <a:r>
              <a:rPr lang="ru-RU" sz="3200" dirty="0" smtClean="0">
                <a:solidFill>
                  <a:srgbClr val="FF0000"/>
                </a:solidFill>
              </a:rPr>
              <a:t> нашу </a:t>
            </a:r>
            <a:r>
              <a:rPr lang="ru-RU" sz="3200" dirty="0" err="1" smtClean="0">
                <a:solidFill>
                  <a:srgbClr val="FF0000"/>
                </a:solidFill>
              </a:rPr>
              <a:t>бесіду</a:t>
            </a:r>
            <a:r>
              <a:rPr lang="ru-RU" sz="3200" dirty="0" smtClean="0">
                <a:solidFill>
                  <a:srgbClr val="FF0000"/>
                </a:solidFill>
              </a:rPr>
              <a:t> я </a:t>
            </a:r>
            <a:r>
              <a:rPr lang="ru-RU" sz="3200" dirty="0" err="1" smtClean="0">
                <a:solidFill>
                  <a:srgbClr val="FF0000"/>
                </a:solidFill>
              </a:rPr>
              <a:t>пропоную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з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притчі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</a:p>
          <a:p>
            <a:pPr fontAlgn="base"/>
            <a:r>
              <a:rPr lang="ru-RU" sz="2800" dirty="0" err="1" smtClean="0"/>
              <a:t>Посеред</a:t>
            </a:r>
            <a:r>
              <a:rPr lang="ru-RU" sz="2800" dirty="0" smtClean="0"/>
              <a:t> шляху лежав пес, </a:t>
            </a:r>
            <a:r>
              <a:rPr lang="ru-RU" sz="2800" dirty="0" err="1" smtClean="0"/>
              <a:t>повз</a:t>
            </a:r>
            <a:r>
              <a:rPr lang="ru-RU" sz="2800" dirty="0" smtClean="0"/>
              <a:t>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 проходило </a:t>
            </a:r>
            <a:r>
              <a:rPr lang="ru-RU" sz="2800" dirty="0" err="1" smtClean="0"/>
              <a:t>безліч</a:t>
            </a:r>
            <a:r>
              <a:rPr lang="ru-RU" sz="2800" dirty="0" smtClean="0"/>
              <a:t> людей,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кожен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них, </a:t>
            </a:r>
            <a:r>
              <a:rPr lang="ru-RU" sz="2800" dirty="0" err="1" smtClean="0"/>
              <a:t>проходячи</a:t>
            </a:r>
            <a:r>
              <a:rPr lang="ru-RU" sz="2800" dirty="0" smtClean="0"/>
              <a:t> поводив себе по – </a:t>
            </a:r>
            <a:r>
              <a:rPr lang="ru-RU" sz="2800" dirty="0" err="1" smtClean="0"/>
              <a:t>різному</a:t>
            </a:r>
            <a:r>
              <a:rPr lang="ru-RU" sz="2800" dirty="0" smtClean="0"/>
              <a:t>. </a:t>
            </a:r>
            <a:r>
              <a:rPr lang="ru-RU" sz="2800" dirty="0" err="1" smtClean="0"/>
              <a:t>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обережно</a:t>
            </a:r>
            <a:r>
              <a:rPr lang="ru-RU" sz="2800" dirty="0" smtClean="0"/>
              <a:t> обходили боком,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не </a:t>
            </a:r>
            <a:r>
              <a:rPr lang="ru-RU" sz="2800" dirty="0" err="1" smtClean="0"/>
              <a:t>наступити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,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боляче</a:t>
            </a:r>
            <a:r>
              <a:rPr lang="ru-RU" sz="2800" dirty="0" smtClean="0"/>
              <a:t> </a:t>
            </a:r>
            <a:r>
              <a:rPr lang="ru-RU" sz="2800" dirty="0" err="1" smtClean="0"/>
              <a:t>штовхали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заважав</a:t>
            </a:r>
            <a:r>
              <a:rPr lang="ru-RU" sz="2800" dirty="0" smtClean="0"/>
              <a:t>, а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одні</a:t>
            </a:r>
            <a:r>
              <a:rPr lang="ru-RU" sz="2800" dirty="0" smtClean="0"/>
              <a:t> – охоче </a:t>
            </a:r>
            <a:r>
              <a:rPr lang="ru-RU" sz="2800" dirty="0" err="1" smtClean="0"/>
              <a:t>жбурляли</a:t>
            </a:r>
            <a:r>
              <a:rPr lang="ru-RU" sz="2800" dirty="0" smtClean="0"/>
              <a:t> </a:t>
            </a:r>
            <a:r>
              <a:rPr lang="ru-RU" sz="2800" dirty="0" err="1" smtClean="0"/>
              <a:t>каміння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голосно</a:t>
            </a:r>
            <a:r>
              <a:rPr lang="ru-RU" sz="2800" dirty="0" smtClean="0"/>
              <a:t> кричали на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. </a:t>
            </a:r>
          </a:p>
          <a:p>
            <a:pPr fontAlgn="base"/>
            <a:r>
              <a:rPr lang="ru-RU" sz="2800" dirty="0" smtClean="0"/>
              <a:t>А </a:t>
            </a:r>
            <a:r>
              <a:rPr lang="ru-RU" sz="2800" dirty="0" err="1" smtClean="0"/>
              <a:t>неподалік</a:t>
            </a:r>
            <a:r>
              <a:rPr lang="ru-RU" sz="2800" dirty="0" smtClean="0"/>
              <a:t> </a:t>
            </a:r>
            <a:r>
              <a:rPr lang="ru-RU" sz="2800" dirty="0" err="1" smtClean="0"/>
              <a:t>сидів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старий</a:t>
            </a:r>
            <a:r>
              <a:rPr lang="ru-RU" sz="2800" dirty="0" smtClean="0"/>
              <a:t> </a:t>
            </a:r>
            <a:r>
              <a:rPr lang="ru-RU" sz="2800" dirty="0" err="1" smtClean="0"/>
              <a:t>жебрак</a:t>
            </a:r>
            <a:r>
              <a:rPr lang="ru-RU" sz="2800" dirty="0" smtClean="0"/>
              <a:t>. </a:t>
            </a:r>
            <a:r>
              <a:rPr lang="ru-RU" sz="2800" dirty="0" err="1" smtClean="0"/>
              <a:t>Дивився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на </a:t>
            </a:r>
            <a:r>
              <a:rPr lang="ru-RU" sz="2800" dirty="0" err="1" smtClean="0"/>
              <a:t>це</a:t>
            </a:r>
            <a:r>
              <a:rPr lang="ru-RU" sz="2800" dirty="0" smtClean="0"/>
              <a:t> все та </a:t>
            </a:r>
            <a:r>
              <a:rPr lang="ru-RU" sz="2800" dirty="0" err="1" smtClean="0"/>
              <a:t>й</a:t>
            </a:r>
            <a:r>
              <a:rPr lang="ru-RU" sz="2800" dirty="0" smtClean="0"/>
              <a:t> запитав у пса: «</a:t>
            </a:r>
            <a:r>
              <a:rPr lang="ru-RU" sz="2800" dirty="0" err="1" smtClean="0"/>
              <a:t>Чому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ти</a:t>
            </a:r>
            <a:r>
              <a:rPr lang="ru-RU" sz="2800" dirty="0" smtClean="0"/>
              <a:t> тут </a:t>
            </a:r>
            <a:r>
              <a:rPr lang="ru-RU" sz="2800" dirty="0" err="1" smtClean="0"/>
              <a:t>лежиш</a:t>
            </a:r>
            <a:r>
              <a:rPr lang="ru-RU" sz="2800" dirty="0" smtClean="0"/>
              <a:t>?». На </a:t>
            </a:r>
            <a:r>
              <a:rPr lang="ru-RU" sz="2800" dirty="0" err="1" smtClean="0"/>
              <a:t>що</a:t>
            </a:r>
            <a:r>
              <a:rPr lang="ru-RU" sz="2800" dirty="0" smtClean="0"/>
              <a:t> пес </a:t>
            </a:r>
            <a:r>
              <a:rPr lang="ru-RU" sz="2800" dirty="0" err="1" smtClean="0"/>
              <a:t>йому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відповів</a:t>
            </a:r>
            <a:r>
              <a:rPr lang="ru-RU" sz="2800" dirty="0" smtClean="0"/>
              <a:t>: «Я </a:t>
            </a:r>
            <a:r>
              <a:rPr lang="ru-RU" sz="2800" dirty="0" err="1" smtClean="0"/>
              <a:t>шукаю</a:t>
            </a:r>
            <a:r>
              <a:rPr lang="ru-RU" sz="2800" dirty="0" smtClean="0"/>
              <a:t> </a:t>
            </a:r>
            <a:r>
              <a:rPr lang="ru-RU" sz="2800" dirty="0" err="1" smtClean="0"/>
              <a:t>собі</a:t>
            </a:r>
            <a:r>
              <a:rPr lang="ru-RU" sz="2800" dirty="0" smtClean="0"/>
              <a:t> доброго </a:t>
            </a:r>
            <a:r>
              <a:rPr lang="ru-RU" sz="2800" dirty="0" err="1" smtClean="0"/>
              <a:t>хазяїна</a:t>
            </a:r>
            <a:r>
              <a:rPr lang="ru-RU" sz="2800" dirty="0" smtClean="0"/>
              <a:t>».</a:t>
            </a:r>
          </a:p>
          <a:p>
            <a:pPr fontAlgn="base"/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цю</a:t>
            </a:r>
            <a:r>
              <a:rPr lang="ru-RU" sz="2800" dirty="0" smtClean="0"/>
              <a:t> притчу </a:t>
            </a:r>
            <a:r>
              <a:rPr lang="ru-RU" sz="2800" dirty="0" err="1" smtClean="0"/>
              <a:t>перекласти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мовою</a:t>
            </a:r>
            <a:r>
              <a:rPr lang="ru-RU" sz="2800" dirty="0" smtClean="0"/>
              <a:t> </a:t>
            </a:r>
            <a:r>
              <a:rPr lang="ru-RU" sz="2800" dirty="0" err="1" smtClean="0"/>
              <a:t>сьогодення</a:t>
            </a:r>
            <a:r>
              <a:rPr lang="ru-RU" sz="2800" dirty="0" smtClean="0"/>
              <a:t>, то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сказати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наше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– той </a:t>
            </a:r>
            <a:r>
              <a:rPr lang="ru-RU" sz="2800" dirty="0" err="1" smtClean="0"/>
              <a:t>самий</a:t>
            </a:r>
            <a:r>
              <a:rPr lang="ru-RU" sz="2800" dirty="0" smtClean="0"/>
              <a:t> шлях </a:t>
            </a:r>
            <a:r>
              <a:rPr lang="ru-RU" sz="2800" dirty="0" err="1" smtClean="0"/>
              <a:t>посеред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 ми. На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шляху ми </a:t>
            </a:r>
            <a:r>
              <a:rPr lang="ru-RU" sz="2800" dirty="0" err="1" smtClean="0"/>
              <a:t>зустрічаємося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різними</a:t>
            </a:r>
            <a:r>
              <a:rPr lang="ru-RU" sz="2800" dirty="0" smtClean="0"/>
              <a:t> людьми, </a:t>
            </a:r>
            <a:r>
              <a:rPr lang="ru-RU" sz="2800" dirty="0" err="1" smtClean="0"/>
              <a:t>всі</a:t>
            </a:r>
            <a:r>
              <a:rPr lang="ru-RU" sz="2800" dirty="0" smtClean="0"/>
              <a:t> по -</a:t>
            </a:r>
            <a:r>
              <a:rPr lang="ru-RU" sz="2800" dirty="0" err="1" smtClean="0"/>
              <a:t>різному</a:t>
            </a:r>
            <a:r>
              <a:rPr lang="ru-RU" sz="2800" dirty="0" smtClean="0"/>
              <a:t> до нас </a:t>
            </a:r>
            <a:r>
              <a:rPr lang="ru-RU" sz="2800" dirty="0" err="1" smtClean="0"/>
              <a:t>ставляться</a:t>
            </a:r>
            <a:r>
              <a:rPr lang="ru-RU" sz="2800" dirty="0" smtClean="0"/>
              <a:t>. Вони не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стримані</a:t>
            </a:r>
            <a:r>
              <a:rPr lang="ru-RU" sz="2800" dirty="0" smtClean="0"/>
              <a:t>, часто </a:t>
            </a:r>
            <a:r>
              <a:rPr lang="ru-RU" sz="2800" dirty="0" err="1" smtClean="0"/>
              <a:t>виникають</a:t>
            </a:r>
            <a:r>
              <a:rPr lang="ru-RU" sz="2800" dirty="0" smtClean="0"/>
              <a:t> у нас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ними сварки,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, </a:t>
            </a:r>
            <a:r>
              <a:rPr lang="ru-RU" sz="2800" dirty="0" err="1" smtClean="0"/>
              <a:t>вдаються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насилля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736694" y="0"/>
          <a:ext cx="8358246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79372" y="1357298"/>
            <a:ext cx="1157295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Упродовж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тисячоліть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одна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кривдить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іншу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чинить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насильство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світі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постійно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відбуваються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війни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напади на людей,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дискримінація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приниження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звикли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сприймати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насильство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неминуче.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 ж</a:t>
            </a:r>
            <a:r>
              <a:rPr lang="ru-RU" dirty="0" smtClean="0">
                <a:solidFill>
                  <a:srgbClr val="6666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прояви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насильства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порушують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права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принципи</a:t>
            </a:r>
            <a:r>
              <a:rPr lang="ru-RU" dirty="0" smtClean="0">
                <a:solidFill>
                  <a:srgbClr val="6666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вільного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 справедливого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існування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 коли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насильство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чиниться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поруч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нами,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нас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вулиці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можемо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зупинити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Іноді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ми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усвідомлюємо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втягнуті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коло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насильства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можемо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знати,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певні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насильницькі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порушують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права, честь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гідність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знаємо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прав,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захистити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себе.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22314" y="142852"/>
            <a:ext cx="95012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ж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таке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насильство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Насильство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будь-які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умисні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однієї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відношенню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іншої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порушують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права 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свободи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наносять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фізичну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моральну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психічну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шкоду.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8396" y="1857364"/>
            <a:ext cx="4572032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НАСИЛЬСТВО</a:t>
            </a:r>
            <a:endParaRPr lang="ru-RU" sz="2800" b="1" dirty="0"/>
          </a:p>
        </p:txBody>
      </p:sp>
      <p:sp>
        <p:nvSpPr>
          <p:cNvPr id="4" name="Овал 3"/>
          <p:cNvSpPr/>
          <p:nvPr/>
        </p:nvSpPr>
        <p:spPr>
          <a:xfrm>
            <a:off x="593686" y="2571744"/>
            <a:ext cx="3500462" cy="9286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ФІЗИЧНЕ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237552" y="2571744"/>
            <a:ext cx="3214710" cy="9286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СЕКСУАЛЬНЕ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094412" y="3357562"/>
            <a:ext cx="3857652" cy="9286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ЕКОНОМІЧНЕ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879570" y="3429000"/>
            <a:ext cx="4143404" cy="9286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ПСИХОЛОГІЧ-НЕ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3951272" y="2500306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7"/>
          </p:cNvCxnSpPr>
          <p:nvPr/>
        </p:nvCxnSpPr>
        <p:spPr>
          <a:xfrm rot="5400000">
            <a:off x="5008636" y="2907856"/>
            <a:ext cx="1064698" cy="249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6201569" y="2607463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451734" y="2500306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08" y="4500570"/>
            <a:ext cx="3571900" cy="2150906"/>
          </a:xfrm>
          <a:prstGeom prst="rect">
            <a:avLst/>
          </a:prstGeom>
          <a:noFill/>
        </p:spPr>
      </p:pic>
      <p:pic>
        <p:nvPicPr>
          <p:cNvPr id="3077" name="Picture 5" descr="Результат пошуку зображень за запитом &quot;насильство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660" y="4500570"/>
            <a:ext cx="3857652" cy="2145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84" y="214290"/>
            <a:ext cx="8072494" cy="6060697"/>
          </a:xfrm>
          <a:prstGeom prst="rect">
            <a:avLst/>
          </a:prstGeom>
        </p:spPr>
      </p:pic>
      <p:pic>
        <p:nvPicPr>
          <p:cNvPr id="3" name="Рисунок 2" descr="-7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884" y="214290"/>
            <a:ext cx="8072494" cy="6060697"/>
          </a:xfrm>
          <a:prstGeom prst="rect">
            <a:avLst/>
          </a:prstGeom>
        </p:spPr>
      </p:pic>
      <p:pic>
        <p:nvPicPr>
          <p:cNvPr id="4" name="Рисунок 3" descr="-5-6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445" y="214290"/>
            <a:ext cx="8143933" cy="6114332"/>
          </a:xfrm>
          <a:prstGeom prst="rect">
            <a:avLst/>
          </a:prstGeom>
        </p:spPr>
      </p:pic>
      <p:pic>
        <p:nvPicPr>
          <p:cNvPr id="5" name="Рисунок 4" descr="-6-6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445" y="214290"/>
            <a:ext cx="8183007" cy="6143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496" y="214290"/>
            <a:ext cx="6929486" cy="16430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9372" y="214290"/>
            <a:ext cx="65230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Ситуація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1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Петрик,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зайшовши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їдальню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як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завжди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місце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нього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підійшла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Оленка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попросила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звільнити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стілець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відштовхнув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дівчинку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такою силою,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вона впала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підлогу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058" y="2357430"/>
            <a:ext cx="7215238" cy="2000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36496" y="2428868"/>
            <a:ext cx="71438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Ситуація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 2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час перерви Юрко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бігав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штовхнув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Іринку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Дівчинка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падаючи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ненароком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розбила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вазу  яка стояла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столі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вчителя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зайшла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вчителька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побачила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розбиту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вазу.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Іринка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намагалась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пояснити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трапилось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перерві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вчителька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вислухала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оправдань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нагримала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9372" y="4643446"/>
            <a:ext cx="6215106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9372" y="4643446"/>
            <a:ext cx="61436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Ситуація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 3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 –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річні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Оля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Леся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відпочивали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березі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моря.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 них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підійшли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незнайомі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чоловіки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запропонували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навчити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плавати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Коли вони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опинились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незнайомці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дозволили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собі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брутальну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поведінку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3172" y="142852"/>
            <a:ext cx="4429156" cy="2500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666048" y="357166"/>
            <a:ext cx="42148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Ситуація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4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закінчення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школи-інтернату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Іван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повернувся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рідного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села.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З’ясувалось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будинку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проживає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співмешканка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померлого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батька. Вона прогнала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рідної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94610" y="2786058"/>
            <a:ext cx="4286280" cy="30718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594610" y="2857496"/>
            <a:ext cx="4286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Ситуація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 6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13-річна Оксана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прохання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помити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посуд, не просто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відмовила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допомозі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грубій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пояснила,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немає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часу. На знак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покарання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мама не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розмовляла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нею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місяць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07934" y="214290"/>
            <a:ext cx="1157295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                                       Притча «ДВА ВОВКИ»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Колись давно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індіанець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відкрив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своєму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онукові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одну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життєву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істину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кожній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йде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боротьба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дуже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схожа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боротьбу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двох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вовків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Один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вовк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представляє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зло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заздрість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ревнощі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жаль,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егоїзм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амбіції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брехню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Інший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вовк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представляє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добро – мир,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надію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істину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доброту,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вірність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Маленький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індіанець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зворушений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глибини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душі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словами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кілька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миттєвостей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задумався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потім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запитав: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вовк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кінці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перемагає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індіанець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ледь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помітно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посміхнувся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відповів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Завжди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перемагає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той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вовк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годуєш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жорстокість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злість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руйнують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нервову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систему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хвороби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минучі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022446" y="142853"/>
            <a:ext cx="8286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робити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коли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насилля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трапилось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0876" y="857232"/>
            <a:ext cx="10358510" cy="57864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65322" y="1000108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Служба у справах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неповнолітніх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Органи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опіки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піклування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Відділи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адміністрації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займаються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проблемами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Соціальна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служба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молоді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Медичні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установи;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Кримінальна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міліція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у справах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неповнолітніх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Притулки</a:t>
            </a:r>
            <a:r>
              <a:rPr lang="ru-RU" dirty="0" smtClean="0">
                <a:solidFill>
                  <a:srgbClr val="666666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неповнолітніх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служби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у справах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неповнолітніх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40 (1)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412020_TF02787940_TF02787940" id="{DAFFC3AE-D374-4A10-9386-786D375C3BDA}" vid="{7CABDC2D-7CEC-4728-933D-DA9DC216C637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4873beb7-5857-4685-be1f-d57550cc96c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 (1)</Template>
  <TotalTime>0</TotalTime>
  <Words>965</Words>
  <Application>Microsoft Office PowerPoint</Application>
  <PresentationFormat>Довільний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tf02787940 (1)</vt:lpstr>
      <vt:lpstr>«16 днів       проти насилля 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2017-11-29T17:30:09Z</dcterms:created>
  <dcterms:modified xsi:type="dcterms:W3CDTF">2020-12-28T06:30:44Z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