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BDE6-4AE4-4825-89CF-9A9CCF716D0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DE24-FA26-4D93-92CA-DC91BEB34D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BDE6-4AE4-4825-89CF-9A9CCF716D0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DE24-FA26-4D93-92CA-DC91BEB34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BDE6-4AE4-4825-89CF-9A9CCF716D0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DE24-FA26-4D93-92CA-DC91BEB34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BDE6-4AE4-4825-89CF-9A9CCF716D0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DE24-FA26-4D93-92CA-DC91BEB34D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BDE6-4AE4-4825-89CF-9A9CCF716D0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DE24-FA26-4D93-92CA-DC91BEB34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BDE6-4AE4-4825-89CF-9A9CCF716D0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DE24-FA26-4D93-92CA-DC91BEB34D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BDE6-4AE4-4825-89CF-9A9CCF716D0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DE24-FA26-4D93-92CA-DC91BEB34DC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BDE6-4AE4-4825-89CF-9A9CCF716D0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DE24-FA26-4D93-92CA-DC91BEB34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BDE6-4AE4-4825-89CF-9A9CCF716D0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DE24-FA26-4D93-92CA-DC91BEB34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BDE6-4AE4-4825-89CF-9A9CCF716D0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DE24-FA26-4D93-92CA-DC91BEB34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BDE6-4AE4-4825-89CF-9A9CCF716D0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DE24-FA26-4D93-92CA-DC91BEB34D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61BDE6-4AE4-4825-89CF-9A9CCF716D0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8EDE24-FA26-4D93-92CA-DC91BEB34D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Users\UserHome\Desktop\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17355" r="44991" b="36928"/>
          <a:stretch/>
        </p:blipFill>
        <p:spPr bwMode="auto">
          <a:xfrm>
            <a:off x="3317522" y="843809"/>
            <a:ext cx="3000976" cy="235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1"/>
            <a:ext cx="9180512" cy="548679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uk-UA" sz="4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Засідання Школи лідерів</a:t>
            </a:r>
            <a:endParaRPr lang="ru-RU" sz="4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Users\UserHome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833"/>
            <a:ext cx="3369208" cy="252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Home\Desktop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48" y="859833"/>
            <a:ext cx="3168352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Home\Desktop\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99" y="3068960"/>
            <a:ext cx="4093494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Home\Desktop\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8941"/>
            <a:ext cx="5292080" cy="396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UserHome\Desktop\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4" t="18452" r="4998" b="46781"/>
          <a:stretch/>
        </p:blipFill>
        <p:spPr bwMode="auto">
          <a:xfrm>
            <a:off x="3131840" y="2780928"/>
            <a:ext cx="2376264" cy="1807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3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Home\Desktop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45" y="0"/>
            <a:ext cx="4586058" cy="343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Home\Desktop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69" y="3408858"/>
            <a:ext cx="4635457" cy="347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Home\Desktop\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1745" cy="3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Home\Desktop\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6309"/>
            <a:ext cx="4562254" cy="342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69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Home\Desktop\изображение_viber_2022-02-01_08-46-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0" y="0"/>
            <a:ext cx="4964740" cy="372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Home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778" y="3130675"/>
            <a:ext cx="4931271" cy="370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Home\Desktop\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4" t="31063" r="11474" b="11695"/>
          <a:stretch/>
        </p:blipFill>
        <p:spPr bwMode="auto">
          <a:xfrm>
            <a:off x="179512" y="4005064"/>
            <a:ext cx="3660365" cy="22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Home\Desktop\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t="32168" b="12068"/>
          <a:stretch/>
        </p:blipFill>
        <p:spPr bwMode="auto">
          <a:xfrm>
            <a:off x="5292080" y="548680"/>
            <a:ext cx="3627181" cy="170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56312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</TotalTime>
  <Words>3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Засідання Школи лідерів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Засідання Школи лідерів</dc:title>
  <dc:creator>Пользователь</dc:creator>
  <cp:lastModifiedBy>Пользователь</cp:lastModifiedBy>
  <cp:revision>6</cp:revision>
  <dcterms:created xsi:type="dcterms:W3CDTF">2021-12-02T12:29:32Z</dcterms:created>
  <dcterms:modified xsi:type="dcterms:W3CDTF">2022-02-01T07:12:14Z</dcterms:modified>
</cp:coreProperties>
</file>