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5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37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16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5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37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6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7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40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81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37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A5F8B-2BF4-4D67-8993-693DACD73355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54C14-796A-40C5-B72B-F465AC209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8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anose="020B0A04020102020204" pitchFamily="34" charset="0"/>
              </a:rPr>
              <a:t>ПРАВИЛА ДОРОЖНЬОГО РУХУ     ДЛЯ ДОШКІЛЬНЯТ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1.wp.com/pristor.ru/wp-content/uploads/2016/10/20886987_44-600x4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146" y="1825625"/>
            <a:ext cx="7431520" cy="505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65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2748" y="556591"/>
            <a:ext cx="5347252" cy="5764696"/>
          </a:xfrm>
        </p:spPr>
        <p:txBody>
          <a:bodyPr/>
          <a:lstStyle/>
          <a:p>
            <a:r>
              <a:rPr lang="ru-RU" sz="4000" dirty="0" smtClean="0"/>
              <a:t>Не </a:t>
            </a:r>
            <a:r>
              <a:rPr lang="ru-RU" sz="4000" dirty="0" err="1" smtClean="0"/>
              <a:t>можна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переходити</a:t>
            </a:r>
            <a:r>
              <a:rPr lang="ru-RU" sz="4000" dirty="0" smtClean="0"/>
              <a:t> дорогу «де попало». </a:t>
            </a:r>
            <a:r>
              <a:rPr lang="ru-RU" sz="4000" dirty="0" err="1" smtClean="0"/>
              <a:t>Тільки</a:t>
            </a:r>
            <a:r>
              <a:rPr lang="ru-RU" sz="4000" dirty="0" smtClean="0"/>
              <a:t> зеброю (</a:t>
            </a:r>
            <a:r>
              <a:rPr lang="ru-RU" sz="4000" dirty="0" err="1" smtClean="0"/>
              <a:t>чи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підземному</a:t>
            </a:r>
            <a:r>
              <a:rPr lang="ru-RU" sz="4000" dirty="0" smtClean="0"/>
              <a:t> переходу) на </a:t>
            </a:r>
            <a:r>
              <a:rPr lang="ru-RU" sz="4000" dirty="0" err="1" smtClean="0"/>
              <a:t>зелене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світло</a:t>
            </a:r>
            <a:r>
              <a:rPr lang="ru-RU" sz="4000" dirty="0" smtClean="0"/>
              <a:t>. І </a:t>
            </a:r>
            <a:r>
              <a:rPr lang="ru-RU" sz="4000" dirty="0" err="1" smtClean="0"/>
              <a:t>навіть</a:t>
            </a:r>
            <a:r>
              <a:rPr lang="ru-RU" sz="4000" dirty="0" smtClean="0"/>
              <a:t> у </a:t>
            </a:r>
            <a:r>
              <a:rPr lang="ru-RU" sz="4000" dirty="0" err="1" smtClean="0"/>
              <a:t>цьому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випадку</a:t>
            </a:r>
            <a:r>
              <a:rPr lang="ru-RU" sz="4000" dirty="0" smtClean="0"/>
              <a:t> </a:t>
            </a:r>
            <a:r>
              <a:rPr lang="ru-RU" sz="4000" dirty="0" err="1" smtClean="0"/>
              <a:t>варто</a:t>
            </a:r>
            <a:r>
              <a:rPr lang="ru-RU" sz="4000" dirty="0" smtClean="0"/>
              <a:t> </a:t>
            </a:r>
            <a:r>
              <a:rPr lang="ru-RU" sz="4000" dirty="0" err="1" smtClean="0"/>
              <a:t>спочатку</a:t>
            </a:r>
            <a:r>
              <a:rPr lang="ru-RU" sz="4000" dirty="0" smtClean="0"/>
              <a:t> </a:t>
            </a:r>
            <a:r>
              <a:rPr lang="ru-RU" sz="4000" dirty="0" err="1" smtClean="0"/>
              <a:t>подивитися</a:t>
            </a:r>
            <a:r>
              <a:rPr lang="ru-RU" sz="4000" dirty="0" smtClean="0"/>
              <a:t> </a:t>
            </a:r>
            <a:r>
              <a:rPr lang="ru-RU" sz="4000" dirty="0" err="1" smtClean="0"/>
              <a:t>ліворуч</a:t>
            </a:r>
            <a:r>
              <a:rPr lang="ru-RU" sz="4000" dirty="0" smtClean="0"/>
              <a:t>, </a:t>
            </a:r>
            <a:r>
              <a:rPr lang="ru-RU" sz="4000" dirty="0" err="1" smtClean="0"/>
              <a:t>потім</a:t>
            </a:r>
            <a:r>
              <a:rPr lang="ru-RU" sz="4000" dirty="0" smtClean="0"/>
              <a:t> </a:t>
            </a:r>
            <a:r>
              <a:rPr lang="ru-RU" sz="4000" dirty="0" err="1" smtClean="0"/>
              <a:t>праворуч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Доро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4218"/>
            <a:ext cx="59055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98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04042" y="397565"/>
            <a:ext cx="3816628" cy="5486400"/>
          </a:xfrm>
        </p:spPr>
        <p:txBody>
          <a:bodyPr/>
          <a:lstStyle/>
          <a:p>
            <a:r>
              <a:rPr lang="ru-RU" sz="3200" dirty="0" err="1" smtClean="0"/>
              <a:t>Автомобіль</a:t>
            </a:r>
            <a:r>
              <a:rPr lang="ru-RU" sz="3200" dirty="0" smtClean="0"/>
              <a:t> не </a:t>
            </a:r>
            <a:r>
              <a:rPr lang="ru-RU" sz="3200" dirty="0" err="1" smtClean="0"/>
              <a:t>може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відразу</a:t>
            </a:r>
            <a:r>
              <a:rPr lang="ru-RU" sz="3200" dirty="0" smtClean="0"/>
              <a:t> </a:t>
            </a:r>
            <a:r>
              <a:rPr lang="ru-RU" sz="3200" dirty="0" err="1" smtClean="0"/>
              <a:t>загальмувати</a:t>
            </a:r>
            <a:r>
              <a:rPr lang="ru-RU" sz="3200" dirty="0" smtClean="0"/>
              <a:t>, </a:t>
            </a:r>
            <a:r>
              <a:rPr lang="ru-RU" sz="3200" dirty="0" err="1" smtClean="0"/>
              <a:t>навіть</a:t>
            </a:r>
            <a:r>
              <a:rPr lang="ru-RU" sz="3200" dirty="0" smtClean="0"/>
              <a:t>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водій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побачить</a:t>
            </a:r>
            <a:r>
              <a:rPr lang="ru-RU" sz="3200" dirty="0" smtClean="0"/>
              <a:t> </a:t>
            </a:r>
            <a:r>
              <a:rPr lang="ru-RU" sz="3200" dirty="0" err="1" smtClean="0"/>
              <a:t>дитину</a:t>
            </a:r>
            <a:r>
              <a:rPr lang="ru-RU" sz="3200" dirty="0" smtClean="0"/>
              <a:t>. Є </a:t>
            </a:r>
            <a:r>
              <a:rPr lang="ru-RU" sz="3200" dirty="0" err="1" smtClean="0"/>
              <a:t>поняття</a:t>
            </a:r>
            <a:r>
              <a:rPr lang="ru-RU" sz="3200" dirty="0" smtClean="0"/>
              <a:t> «</a:t>
            </a:r>
            <a:r>
              <a:rPr lang="ru-RU" sz="3200" dirty="0" err="1" smtClean="0"/>
              <a:t>гальмівний</a:t>
            </a:r>
            <a:r>
              <a:rPr lang="ru-RU" sz="3200" dirty="0" smtClean="0"/>
              <a:t> шлях».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 тому </a:t>
            </a:r>
            <a:r>
              <a:rPr lang="ru-RU" sz="3200" dirty="0" err="1" smtClean="0"/>
              <a:t>ні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яких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обставин</a:t>
            </a:r>
            <a:r>
              <a:rPr lang="ru-RU" sz="3200" dirty="0" smtClean="0"/>
              <a:t> не 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вискакувати</a:t>
            </a:r>
            <a:r>
              <a:rPr lang="ru-RU" sz="3200" dirty="0" smtClean="0"/>
              <a:t> на дорогу перед машиною,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рухається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https://static.poshukach.com/imgpreview?key=4c020213cbf4ffb3&amp;mb=imgdb_preview_1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45" y="1702489"/>
            <a:ext cx="6222008" cy="354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38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56174" y="365125"/>
            <a:ext cx="4197626" cy="5811838"/>
          </a:xfrm>
        </p:spPr>
        <p:txBody>
          <a:bodyPr/>
          <a:lstStyle/>
          <a:p>
            <a:r>
              <a:rPr lang="ru-RU" dirty="0" smtClean="0"/>
              <a:t>. Для </a:t>
            </a:r>
            <a:r>
              <a:rPr lang="ru-RU" dirty="0" err="1" smtClean="0"/>
              <a:t>пішоходів</a:t>
            </a:r>
            <a:r>
              <a:rPr lang="ru-RU" dirty="0" smtClean="0"/>
              <a:t> створено тротуар. </a:t>
            </a:r>
            <a:r>
              <a:rPr lang="ru-RU" dirty="0" err="1" smtClean="0"/>
              <a:t>Якщо</a:t>
            </a:r>
            <a:r>
              <a:rPr lang="ru-RU" dirty="0" smtClean="0"/>
              <a:t> тротуару </a:t>
            </a:r>
            <a:r>
              <a:rPr lang="ru-RU" dirty="0" err="1" smtClean="0"/>
              <a:t>немає</a:t>
            </a:r>
            <a:r>
              <a:rPr lang="ru-RU" dirty="0" smtClean="0"/>
              <a:t>, треба </a:t>
            </a:r>
            <a:r>
              <a:rPr lang="ru-RU" dirty="0" err="1" smtClean="0"/>
              <a:t>йти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транспорту </a:t>
            </a:r>
            <a:r>
              <a:rPr lang="ru-RU" dirty="0" err="1" smtClean="0"/>
              <a:t>узбіччям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https://static.poshukach.com/imgpreview?key=22af0296f8185c3d&amp;mb=imgdb_preview_17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908" y="1894444"/>
            <a:ext cx="7460560" cy="496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37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96538" y="365125"/>
            <a:ext cx="4257261" cy="5811838"/>
          </a:xfrm>
        </p:spPr>
        <p:txBody>
          <a:bodyPr/>
          <a:lstStyle/>
          <a:p>
            <a:r>
              <a:rPr lang="ru-RU" dirty="0" smtClean="0"/>
              <a:t> Автобус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оминати</a:t>
            </a:r>
            <a:r>
              <a:rPr lang="ru-RU" dirty="0" smtClean="0"/>
              <a:t> </a:t>
            </a:r>
            <a:r>
              <a:rPr lang="ru-RU" dirty="0" err="1" smtClean="0"/>
              <a:t>ззаду</a:t>
            </a:r>
            <a:r>
              <a:rPr lang="ru-RU" dirty="0" smtClean="0"/>
              <a:t>, трамвай </a:t>
            </a:r>
            <a:r>
              <a:rPr lang="ru-RU" dirty="0" err="1" smtClean="0"/>
              <a:t>спереду</a:t>
            </a:r>
            <a:r>
              <a:rPr lang="ru-RU" dirty="0" smtClean="0"/>
              <a:t>. Перед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озирнутися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боки. В </a:t>
            </a:r>
            <a:r>
              <a:rPr lang="ru-RU" dirty="0" err="1" smtClean="0"/>
              <a:t>очікуванні</a:t>
            </a:r>
            <a:r>
              <a:rPr lang="ru-RU" dirty="0" smtClean="0"/>
              <a:t> транспорту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підходити</a:t>
            </a:r>
            <a:r>
              <a:rPr lang="ru-RU" dirty="0" smtClean="0"/>
              <a:t> до краю тротуару. </a:t>
            </a:r>
            <a:r>
              <a:rPr lang="ru-RU" dirty="0" err="1" smtClean="0"/>
              <a:t>Заходити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транспорт,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зупинився</a:t>
            </a:r>
            <a:r>
              <a:rPr lang="ru-RU" dirty="0" smtClean="0"/>
              <a:t>. А стоячи у </a:t>
            </a:r>
            <a:r>
              <a:rPr lang="ru-RU" dirty="0" err="1" smtClean="0"/>
              <a:t>салоні</a:t>
            </a:r>
            <a:r>
              <a:rPr lang="ru-RU" dirty="0" smtClean="0"/>
              <a:t> автобуса, треба </a:t>
            </a:r>
            <a:r>
              <a:rPr lang="ru-RU" dirty="0" err="1" smtClean="0"/>
              <a:t>міцно</a:t>
            </a:r>
            <a:r>
              <a:rPr lang="ru-RU" dirty="0" smtClean="0"/>
              <a:t> </a:t>
            </a:r>
            <a:r>
              <a:rPr lang="ru-RU" dirty="0" err="1" smtClean="0"/>
              <a:t>триматися</a:t>
            </a:r>
            <a:r>
              <a:rPr lang="ru-RU" dirty="0" smtClean="0"/>
              <a:t> за </a:t>
            </a:r>
            <a:r>
              <a:rPr lang="ru-RU" dirty="0" err="1" smtClean="0"/>
              <a:t>поручні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AutoShape 4" descr="https://static9.depositphotos.com/1526816/1234/v/600/depositphotos_12349474-stock-illustration-kids-and-school-bus.jpg"/>
          <p:cNvSpPr>
            <a:spLocks noChangeAspect="1" noChangeArrowheads="1"/>
          </p:cNvSpPr>
          <p:nvPr/>
        </p:nvSpPr>
        <p:spPr bwMode="auto">
          <a:xfrm>
            <a:off x="155575" y="-144463"/>
            <a:ext cx="641418" cy="64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https://static.poshukach.com/imgpreview?key=3a101b2f8dcd2fc2&amp;mb=imgdb_preview_6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4" y="1051718"/>
            <a:ext cx="6858000" cy="44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15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3738" y="0"/>
            <a:ext cx="4174436" cy="6698974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Якщо</a:t>
            </a:r>
            <a:r>
              <a:rPr lang="ru-RU" sz="3600" dirty="0" smtClean="0"/>
              <a:t> </a:t>
            </a:r>
            <a:r>
              <a:rPr lang="ru-RU" sz="3600" dirty="0" err="1" smtClean="0"/>
              <a:t>малюк</a:t>
            </a:r>
            <a:r>
              <a:rPr lang="ru-RU" sz="3600" dirty="0" smtClean="0"/>
              <a:t> </a:t>
            </a:r>
            <a:r>
              <a:rPr lang="ru-RU" sz="3600" dirty="0" err="1" smtClean="0"/>
              <a:t>вже</a:t>
            </a:r>
            <a:r>
              <a:rPr lang="ru-RU" sz="3600" dirty="0" smtClean="0"/>
              <a:t> </a:t>
            </a:r>
            <a:r>
              <a:rPr lang="ru-RU" sz="3600" dirty="0" err="1" smtClean="0"/>
              <a:t>освоює</a:t>
            </a:r>
            <a:r>
              <a:rPr lang="ru-RU" sz="3600" dirty="0" smtClean="0"/>
              <a:t> велосипед, нехай </a:t>
            </a:r>
            <a:r>
              <a:rPr lang="ru-RU" sz="3600" dirty="0" err="1" smtClean="0"/>
              <a:t>знає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кататися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можна</a:t>
            </a:r>
            <a:r>
              <a:rPr lang="ru-RU" sz="3600" dirty="0" smtClean="0"/>
              <a:t> </a:t>
            </a:r>
            <a:r>
              <a:rPr lang="ru-RU" sz="3600" dirty="0" err="1" smtClean="0"/>
              <a:t>лише</a:t>
            </a:r>
            <a:r>
              <a:rPr lang="ru-RU" sz="3600" dirty="0" smtClean="0"/>
              <a:t> </a:t>
            </a:r>
            <a:r>
              <a:rPr lang="ru-RU" sz="3600" dirty="0" err="1" smtClean="0"/>
              <a:t>велосипедними</a:t>
            </a:r>
            <a:r>
              <a:rPr lang="ru-RU" sz="3600" dirty="0" smtClean="0"/>
              <a:t> </a:t>
            </a:r>
            <a:r>
              <a:rPr lang="ru-RU" sz="3600" dirty="0" err="1" smtClean="0"/>
              <a:t>доріжками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в </a:t>
            </a:r>
            <a:r>
              <a:rPr lang="ru-RU" sz="3600" dirty="0" err="1" smtClean="0"/>
              <a:t>схвалених</a:t>
            </a:r>
            <a:r>
              <a:rPr lang="ru-RU" sz="3600" dirty="0" smtClean="0"/>
              <a:t> батьками </a:t>
            </a:r>
            <a:r>
              <a:rPr lang="ru-RU" sz="3600" dirty="0" err="1" smtClean="0"/>
              <a:t>місцях</a:t>
            </a:r>
            <a:r>
              <a:rPr lang="ru-RU" sz="3600" dirty="0" smtClean="0"/>
              <a:t>. При </a:t>
            </a:r>
            <a:r>
              <a:rPr lang="ru-RU" sz="3600" dirty="0" err="1" smtClean="0"/>
              <a:t>цьому</a:t>
            </a:r>
            <a:r>
              <a:rPr lang="ru-RU" sz="3600" dirty="0" smtClean="0"/>
              <a:t> </a:t>
            </a:r>
            <a:r>
              <a:rPr lang="ru-RU" sz="3600" dirty="0" err="1" smtClean="0"/>
              <a:t>слід</a:t>
            </a:r>
            <a:r>
              <a:rPr lang="ru-RU" sz="3600" dirty="0" smtClean="0"/>
              <a:t> </a:t>
            </a:r>
            <a:r>
              <a:rPr lang="ru-RU" sz="3600" dirty="0" err="1" smtClean="0"/>
              <a:t>триматися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правої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сторони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6146" name="Picture 2" descr="http://st2.depositphotos.com/2882485/6910/v/950/depositphotos_69109047-stock-illustration-boy-cycling-summer-activit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6366"/>
            <a:ext cx="7407990" cy="444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99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166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Тема Office</vt:lpstr>
      <vt:lpstr>ПРАВИЛА ДОРОЖНЬОГО РУХУ     ДЛЯ ДОШКІЛЬНЯТ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ДОРОЖНЬОГО РУХУ     ДЛЯ ДОШКІЛЬНЯТ</dc:title>
  <dc:creator>User Windows</dc:creator>
  <cp:lastModifiedBy>User Windows</cp:lastModifiedBy>
  <cp:revision>2</cp:revision>
  <dcterms:created xsi:type="dcterms:W3CDTF">2022-05-29T12:15:23Z</dcterms:created>
  <dcterms:modified xsi:type="dcterms:W3CDTF">2022-05-29T12:25:51Z</dcterms:modified>
</cp:coreProperties>
</file>