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6" r:id="rId3"/>
    <p:sldId id="266" r:id="rId4"/>
    <p:sldId id="257" r:id="rId5"/>
    <p:sldId id="267" r:id="rId6"/>
    <p:sldId id="258" r:id="rId7"/>
    <p:sldId id="280" r:id="rId8"/>
    <p:sldId id="270" r:id="rId9"/>
    <p:sldId id="259" r:id="rId10"/>
    <p:sldId id="271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3F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61" d="100"/>
          <a:sy n="61" d="100"/>
        </p:scale>
        <p:origin x="14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9CC2A-B871-41E9-9685-692004523475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B7AF-DF27-4F24-985D-2D53ED4B4D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19CC-5BF7-4BBB-BAC4-99512D27EB6D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9865-C611-4772-BFE8-CBFAE5921FFE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5FD8-0B67-4C33-9EC9-DE9F312110B7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A272-DEF5-4D17-B82F-A50AB09A045B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0E58-5E60-408E-A592-D00298291480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FD76-D920-4C81-97D0-832001C8DB65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C3A2-3FDD-46D0-9DBD-2630B05FFB98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EFC-963C-4D0C-B2A0-523E561CD2AA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2869-C8AD-4A23-B6F6-90C7385D989F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5C86-86CB-4C14-BCF8-743CFE9576A6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83E5-9AE1-43AD-8821-7E0904AC2720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B1BE-B27D-468B-BB19-945F3F8488AB}" type="datetime1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http://www.deti-66.ru/</a:t>
            </a:r>
            <a:r>
              <a:rPr lang="ru-RU" smtClean="0"/>
              <a:t>конкурс "Мастер презентаций"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8898-E591-4F63-9D5A-653A38462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14348" y="571480"/>
            <a:ext cx="7500990" cy="5857916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0542" y="2967335"/>
            <a:ext cx="73829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ЧЬЯ ГОЛОВА?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2345" y="785794"/>
            <a:ext cx="8098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305" y="785794"/>
            <a:ext cx="8098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3807" y="2643182"/>
            <a:ext cx="702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17536" y="2571744"/>
            <a:ext cx="8531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252" y="4643446"/>
            <a:ext cx="673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С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6862" y="4786322"/>
            <a:ext cx="64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Т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147" y="2967335"/>
            <a:ext cx="333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500306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-ЖЬЯ</a:t>
            </a:r>
            <a:endParaRPr lang="ru-RU" sz="7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71480"/>
            <a:ext cx="833438" cy="10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357950" y="20002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714620"/>
            <a:ext cx="1466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72264" y="542926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верблюд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57166"/>
            <a:ext cx="1107469" cy="14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1744816" cy="191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26431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белуга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286124"/>
            <a:ext cx="1743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472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севрюга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714752"/>
            <a:ext cx="12373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86182" y="514351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стерлядь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214311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314324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-ВЬЯ</a:t>
            </a:r>
            <a:endParaRPr lang="ru-RU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914668" cy="186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2976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1752627" cy="206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00760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19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16859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733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9124" y="500042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-АЯ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3143248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-ЫЙ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2500306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-ОЕ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2143116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-ЫЕ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428736"/>
            <a:ext cx="144302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5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</a:t>
            </a:r>
            <a:endParaRPr lang="ru-RU" sz="9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583 L -0.38785 0.333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2 0.02912 L -0.50277 -0.149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8 0.09268 L -0.09566 0.344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1571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66"/>
            <a:ext cx="919164" cy="13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72074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286388"/>
            <a:ext cx="862014" cy="8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00042"/>
            <a:ext cx="926416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71480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71480"/>
            <a:ext cx="804864" cy="72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2000240"/>
            <a:ext cx="922469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2143116"/>
            <a:ext cx="1247770" cy="56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071678"/>
            <a:ext cx="1082674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2000241"/>
            <a:ext cx="928694" cy="8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2143116"/>
            <a:ext cx="1047752" cy="6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57290" y="3357562"/>
            <a:ext cx="8143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786050" y="3286124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-</a:t>
            </a:r>
            <a:r>
              <a:rPr lang="ru-RU" sz="8800" dirty="0" err="1" smtClean="0"/>
              <a:t>ная</a:t>
            </a:r>
            <a:endParaRPr lang="ru-RU" sz="8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15272" y="4572008"/>
            <a:ext cx="923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0694" y="52149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57884" y="3500438"/>
            <a:ext cx="63239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86644" y="3500438"/>
            <a:ext cx="647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57488" y="17859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ПЕТУХ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17144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КУРИЦА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357686" y="18573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16430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29289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292893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307181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СОКОЛ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ЯСТРЕБ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429520" y="307181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42910" y="428625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357818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43576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71472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СОБОЛЬ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786050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МЫШЬ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643570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ЗМЕЯ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072330" y="635795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214421"/>
          <a:ext cx="7572428" cy="4357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5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53513" y="285728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357694"/>
            <a:ext cx="1571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922469" cy="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00174"/>
            <a:ext cx="8143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92869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857496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928934"/>
            <a:ext cx="862014" cy="8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214678" y="3071810"/>
            <a:ext cx="82208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00372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4286256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214818"/>
            <a:ext cx="919164" cy="13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4286256"/>
            <a:ext cx="926416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538" y="1643050"/>
            <a:ext cx="1047752" cy="62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968032"/>
            <a:ext cx="1571636" cy="89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642918"/>
            <a:ext cx="1318634" cy="10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74" y="364331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- ОВАЯ</a:t>
            </a:r>
            <a:endParaRPr lang="ru-RU" sz="7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0042"/>
            <a:ext cx="1502390" cy="138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5" y="500042"/>
            <a:ext cx="11237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28604"/>
            <a:ext cx="1385894" cy="150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86058"/>
            <a:ext cx="1447802" cy="1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285992"/>
            <a:ext cx="667673" cy="11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2643182"/>
            <a:ext cx="1067498" cy="11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285992"/>
            <a:ext cx="1553384" cy="15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86" y="2214554"/>
            <a:ext cx="942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5214950"/>
            <a:ext cx="951981" cy="9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4786322"/>
            <a:ext cx="827849" cy="16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4929198"/>
            <a:ext cx="1476378" cy="130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768" y="4786322"/>
            <a:ext cx="1056231" cy="10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5786" y="22145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20002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214311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00694" y="19288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ТИГР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286644" y="20716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ЁЖ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42862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364331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429124" y="3500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ЧИЖ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29520" y="4071942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14348" y="62865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ЁРШ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643174" y="642939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ЛЕЩ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786314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ОСЁТР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15206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0" y="3429000"/>
            <a:ext cx="3857652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214414" y="0"/>
            <a:ext cx="6715172" cy="2571768"/>
          </a:xfrm>
          <a:prstGeom prst="ellipse">
            <a:avLst/>
          </a:prstGeom>
          <a:solidFill>
            <a:srgbClr val="73F6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3F62A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857752" y="2500306"/>
            <a:ext cx="3857652" cy="40719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000372"/>
            <a:ext cx="1502390" cy="138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11237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1000132" cy="10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00042"/>
            <a:ext cx="1447802" cy="1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714356"/>
            <a:ext cx="504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642918"/>
            <a:ext cx="1067498" cy="11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4572008"/>
            <a:ext cx="1553384" cy="150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922028"/>
            <a:ext cx="809105" cy="76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4857760"/>
            <a:ext cx="684973" cy="137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3857628"/>
            <a:ext cx="1151974" cy="101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0" y="5072074"/>
            <a:ext cx="983554" cy="9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857356" y="2643182"/>
            <a:ext cx="3107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92893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-ЧЬЯ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800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386215" cy="11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72008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429132"/>
            <a:ext cx="871541" cy="14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572008"/>
            <a:ext cx="1094875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3857628"/>
            <a:ext cx="1270795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785794"/>
            <a:ext cx="13692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714356"/>
            <a:ext cx="8976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000108"/>
            <a:ext cx="1543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индюк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14546" y="22859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00496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85984" y="35716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птица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26431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щука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550070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кошка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60722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786446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500958" y="55721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кролик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30718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1000108"/>
            <a:ext cx="10715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928670"/>
            <a:ext cx="6115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Физкульминутка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ПОКРУТИ ГОЛОВОЙ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714876" y="4643446"/>
            <a:ext cx="428628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7995887" flipV="1">
            <a:off x="3017909" y="2535594"/>
            <a:ext cx="521248" cy="133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393990" flipV="1">
            <a:off x="6245377" y="2382751"/>
            <a:ext cx="436422" cy="133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7349274" flipV="1">
            <a:off x="6270609" y="4478970"/>
            <a:ext cx="476390" cy="157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700000">
            <a:off x="3205736" y="4705943"/>
            <a:ext cx="461970" cy="117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V="1">
            <a:off x="4714876" y="2786058"/>
            <a:ext cx="357190" cy="1190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6500826" y="3429000"/>
            <a:ext cx="571504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 flipV="1">
            <a:off x="2781280" y="3433770"/>
            <a:ext cx="576274" cy="1566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1472" y="2571744"/>
            <a:ext cx="800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72074"/>
            <a:ext cx="1386215" cy="11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28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71810"/>
            <a:ext cx="871541" cy="14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214950"/>
            <a:ext cx="1094875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000636"/>
            <a:ext cx="1270795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00042"/>
            <a:ext cx="13692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2643182"/>
            <a:ext cx="8976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500042"/>
            <a:ext cx="1543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285860"/>
            <a:ext cx="107156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86446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ВЛЕВО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643834" y="45005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ВПРАВО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4348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ВВЕРХ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071670" y="45720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ВНИЗ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786182" y="45720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500042"/>
            <a:ext cx="178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143116"/>
            <a:ext cx="371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ПОВЁРНУТА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429000"/>
            <a:ext cx="291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321468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-НЬЯ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447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25003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олень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тюлень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500570"/>
            <a:ext cx="1066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71934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723" y="357166"/>
            <a:ext cx="2125277" cy="166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43768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фазан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819151" cy="107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48" y="53578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сазан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7" y="3286124"/>
            <a:ext cx="151943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86446" y="51435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обезьяна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28604"/>
            <a:ext cx="1428760" cy="15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102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Vinga</cp:lastModifiedBy>
  <cp:revision>24</cp:revision>
  <dcterms:created xsi:type="dcterms:W3CDTF">2011-03-02T03:29:30Z</dcterms:created>
  <dcterms:modified xsi:type="dcterms:W3CDTF">2020-03-29T09:13:53Z</dcterms:modified>
</cp:coreProperties>
</file>