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4D5C61-7AF6-425A-A4F4-BB7E002FB04E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2E2F98-A758-425D-A944-0604508850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Різновиди оцту та його використання.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Виконала: </a:t>
            </a:r>
            <a:r>
              <a:rPr lang="uk-UA" dirty="0" err="1" smtClean="0"/>
              <a:t>Марухненко</a:t>
            </a:r>
            <a:r>
              <a:rPr lang="uk-UA" dirty="0" smtClean="0"/>
              <a:t> А.</a:t>
            </a:r>
          </a:p>
          <a:p>
            <a:r>
              <a:rPr lang="uk-UA" dirty="0" smtClean="0"/>
              <a:t>9 клас</a:t>
            </a:r>
            <a:endParaRPr lang="ru-RU" dirty="0"/>
          </a:p>
        </p:txBody>
      </p:sp>
      <p:pic>
        <p:nvPicPr>
          <p:cNvPr id="4" name="Рисунок 3" descr="img-395376-6ae39fb2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762476"/>
            <a:ext cx="2592288" cy="1949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uk-UA" dirty="0" smtClean="0"/>
              <a:t>Використовується як консервант.</a:t>
            </a:r>
            <a:endParaRPr lang="ru-RU" dirty="0" smtClean="0"/>
          </a:p>
          <a:p>
            <a:pPr lvl="0"/>
            <a:r>
              <a:rPr lang="uk-UA" dirty="0" smtClean="0"/>
              <a:t>Використовується як харчова приправа до їжі</a:t>
            </a:r>
            <a:endParaRPr lang="ru-RU" dirty="0" smtClean="0"/>
          </a:p>
          <a:p>
            <a:pPr lvl="0"/>
            <a:r>
              <a:rPr lang="uk-UA" b="1" dirty="0" smtClean="0"/>
              <a:t>Ж</a:t>
            </a:r>
            <a:r>
              <a:rPr lang="ru-RU" b="1" dirty="0" err="1" smtClean="0"/>
              <a:t>ирний</a:t>
            </a:r>
            <a:r>
              <a:rPr lang="ru-RU" b="1" dirty="0" smtClean="0"/>
              <a:t> посуд, </a:t>
            </a:r>
            <a:r>
              <a:rPr lang="ru-RU" b="1" dirty="0" err="1" smtClean="0"/>
              <a:t>сковорідки</a:t>
            </a:r>
            <a:r>
              <a:rPr lang="ru-RU" b="1" dirty="0" smtClean="0"/>
              <a:t> </a:t>
            </a:r>
            <a:r>
              <a:rPr lang="ru-RU" b="1" dirty="0" err="1" smtClean="0"/>
              <a:t>легше</a:t>
            </a:r>
            <a:r>
              <a:rPr lang="ru-RU" b="1" dirty="0" smtClean="0"/>
              <a:t> </a:t>
            </a:r>
            <a:r>
              <a:rPr lang="ru-RU" b="1" dirty="0" err="1" smtClean="0"/>
              <a:t>вимити</a:t>
            </a:r>
            <a:r>
              <a:rPr lang="ru-RU" b="1" dirty="0" smtClean="0"/>
              <a:t>, </a:t>
            </a:r>
            <a:r>
              <a:rPr lang="ru-RU" b="1" dirty="0" err="1" smtClean="0"/>
              <a:t>якщо</a:t>
            </a:r>
            <a:r>
              <a:rPr lang="ru-RU" b="1" dirty="0" smtClean="0"/>
              <a:t> у воду </a:t>
            </a:r>
            <a:r>
              <a:rPr lang="ru-RU" b="1" dirty="0" err="1" smtClean="0"/>
              <a:t>додати</a:t>
            </a:r>
            <a:r>
              <a:rPr lang="ru-RU" b="1" dirty="0" smtClean="0"/>
              <a:t> </a:t>
            </a:r>
            <a:r>
              <a:rPr lang="ru-RU" b="1" dirty="0" err="1" smtClean="0"/>
              <a:t>трохи</a:t>
            </a:r>
            <a:r>
              <a:rPr lang="ru-RU" b="1" dirty="0" smtClean="0"/>
              <a:t> оцту. Так само </a:t>
            </a:r>
            <a:r>
              <a:rPr lang="ru-RU" b="1" dirty="0" err="1" smtClean="0"/>
              <a:t>перуться</a:t>
            </a:r>
            <a:r>
              <a:rPr lang="ru-RU" b="1" dirty="0" smtClean="0"/>
              <a:t> </a:t>
            </a:r>
            <a:r>
              <a:rPr lang="ru-RU" b="1" dirty="0" err="1" smtClean="0"/>
              <a:t>кухонні</a:t>
            </a:r>
            <a:r>
              <a:rPr lang="ru-RU" b="1" dirty="0" smtClean="0"/>
              <a:t> рушники, </a:t>
            </a:r>
            <a:r>
              <a:rPr lang="ru-RU" b="1" dirty="0" err="1" smtClean="0"/>
              <a:t>відмиваються</a:t>
            </a:r>
            <a:r>
              <a:rPr lang="ru-RU" b="1" dirty="0" smtClean="0"/>
              <a:t> губки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щітки</a:t>
            </a:r>
            <a:r>
              <a:rPr lang="ru-RU" b="1" dirty="0" smtClean="0"/>
              <a:t>. </a:t>
            </a:r>
          </a:p>
          <a:p>
            <a:pPr lvl="0"/>
            <a:r>
              <a:rPr lang="uk-UA" b="1" dirty="0" smtClean="0"/>
              <a:t>Досить у воду влити трохи оцту і надтріснуте яйце не витече під час варіння.</a:t>
            </a:r>
            <a:endParaRPr lang="ru-RU" b="1" dirty="0" smtClean="0"/>
          </a:p>
          <a:p>
            <a:pPr lvl="0"/>
            <a:r>
              <a:rPr lang="ru-RU" b="1" dirty="0" err="1" smtClean="0"/>
              <a:t>Щоб</a:t>
            </a:r>
            <a:r>
              <a:rPr lang="ru-RU" b="1" dirty="0" smtClean="0"/>
              <a:t> </a:t>
            </a:r>
            <a:r>
              <a:rPr lang="ru-RU" b="1" dirty="0" err="1" smtClean="0"/>
              <a:t>очищені</a:t>
            </a:r>
            <a:r>
              <a:rPr lang="ru-RU" b="1" dirty="0" smtClean="0"/>
              <a:t> </a:t>
            </a:r>
            <a:r>
              <a:rPr lang="ru-RU" b="1" dirty="0" err="1" smtClean="0"/>
              <a:t>свіжі</a:t>
            </a:r>
            <a:r>
              <a:rPr lang="ru-RU" b="1" dirty="0" smtClean="0"/>
              <a:t> </a:t>
            </a:r>
            <a:r>
              <a:rPr lang="ru-RU" b="1" dirty="0" err="1" smtClean="0"/>
              <a:t>гриби</a:t>
            </a:r>
            <a:r>
              <a:rPr lang="ru-RU" b="1" dirty="0" smtClean="0"/>
              <a:t> не </a:t>
            </a:r>
            <a:r>
              <a:rPr lang="ru-RU" b="1" dirty="0" err="1" smtClean="0"/>
              <a:t>чорніли</a:t>
            </a:r>
            <a:r>
              <a:rPr lang="ru-RU" b="1" dirty="0" smtClean="0"/>
              <a:t>, </a:t>
            </a:r>
            <a:r>
              <a:rPr lang="uk-UA" b="1" dirty="0" smtClean="0"/>
              <a:t>треба </a:t>
            </a:r>
            <a:r>
              <a:rPr lang="ru-RU" b="1" dirty="0" err="1" smtClean="0"/>
              <a:t>покла</a:t>
            </a:r>
            <a:r>
              <a:rPr lang="uk-UA" b="1" dirty="0" err="1" smtClean="0"/>
              <a:t>сти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 у воду, додавши в </a:t>
            </a:r>
            <a:r>
              <a:rPr lang="ru-RU" b="1" dirty="0" err="1" smtClean="0"/>
              <a:t>неї</a:t>
            </a:r>
            <a:r>
              <a:rPr lang="ru-RU" b="1" dirty="0" smtClean="0"/>
              <a:t> </a:t>
            </a:r>
            <a:r>
              <a:rPr lang="ru-RU" b="1" dirty="0" err="1" smtClean="0"/>
              <a:t>солі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оцту. </a:t>
            </a:r>
          </a:p>
          <a:p>
            <a:pPr lvl="0"/>
            <a:r>
              <a:rPr lang="ru-RU" b="1" dirty="0" err="1" smtClean="0"/>
              <a:t>Свіжі</a:t>
            </a:r>
            <a:r>
              <a:rPr lang="ru-RU" b="1" dirty="0" smtClean="0"/>
              <a:t> </a:t>
            </a:r>
            <a:r>
              <a:rPr lang="ru-RU" b="1" dirty="0" err="1" smtClean="0"/>
              <a:t>яблука</a:t>
            </a:r>
            <a:r>
              <a:rPr lang="ru-RU" b="1" dirty="0" smtClean="0"/>
              <a:t> не </a:t>
            </a:r>
            <a:r>
              <a:rPr lang="ru-RU" b="1" dirty="0" err="1" smtClean="0"/>
              <a:t>потемніють</a:t>
            </a:r>
            <a:r>
              <a:rPr lang="ru-RU" b="1" dirty="0" smtClean="0"/>
              <a:t>, </a:t>
            </a:r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 smtClean="0"/>
              <a:t>очищені</a:t>
            </a:r>
            <a:r>
              <a:rPr lang="ru-RU" b="1" dirty="0" smtClean="0"/>
              <a:t> </a:t>
            </a:r>
            <a:r>
              <a:rPr lang="ru-RU" b="1" dirty="0" err="1" smtClean="0"/>
              <a:t>скибки</a:t>
            </a:r>
            <a:r>
              <a:rPr lang="ru-RU" b="1" dirty="0" smtClean="0"/>
              <a:t> </a:t>
            </a:r>
            <a:r>
              <a:rPr lang="ru-RU" b="1" dirty="0" err="1" smtClean="0"/>
              <a:t>покласти</a:t>
            </a:r>
            <a:r>
              <a:rPr lang="ru-RU" b="1" dirty="0" smtClean="0"/>
              <a:t> у </a:t>
            </a:r>
            <a:r>
              <a:rPr lang="ru-RU" b="1" dirty="0" err="1" smtClean="0"/>
              <a:t>злегка</a:t>
            </a:r>
            <a:r>
              <a:rPr lang="ru-RU" b="1" dirty="0" smtClean="0"/>
              <a:t> </a:t>
            </a:r>
            <a:r>
              <a:rPr lang="ru-RU" b="1" dirty="0" err="1" smtClean="0"/>
              <a:t>підкислену</a:t>
            </a:r>
            <a:r>
              <a:rPr lang="ru-RU" b="1" dirty="0" smtClean="0"/>
              <a:t> оцтом воду. </a:t>
            </a:r>
          </a:p>
          <a:p>
            <a:pPr lvl="0"/>
            <a:r>
              <a:rPr lang="uk-UA" b="1" dirty="0" smtClean="0"/>
              <a:t>Щоб картопля (чищена)  не чорніла, додайте у воду трохи оцту.</a:t>
            </a:r>
            <a:endParaRPr lang="ru-RU" b="1" dirty="0" smtClean="0"/>
          </a:p>
          <a:p>
            <a:pPr lvl="0"/>
            <a:r>
              <a:rPr lang="uk-UA" b="1" dirty="0" smtClean="0"/>
              <a:t>Запах риби, цибулі, часнику, квашеної капусти чи оселедця зникне, якщо посуд сполоснути водою з оцтом.</a:t>
            </a:r>
            <a:endParaRPr lang="ru-RU" b="1" dirty="0" smtClean="0"/>
          </a:p>
          <a:p>
            <a:pPr lvl="0"/>
            <a:r>
              <a:rPr lang="uk-UA" b="1" dirty="0" err="1" smtClean="0"/>
              <a:t>Зів´яла</a:t>
            </a:r>
            <a:r>
              <a:rPr lang="uk-UA" b="1" dirty="0" smtClean="0"/>
              <a:t> зелень петрушки, селери чи кропу стане свіжою, якщо покласти її у воду з оцтом. </a:t>
            </a:r>
            <a:endParaRPr lang="ru-RU" b="1" dirty="0" smtClean="0"/>
          </a:p>
          <a:p>
            <a:pPr lvl="0"/>
            <a:r>
              <a:rPr lang="uk-UA" b="1" dirty="0" smtClean="0"/>
              <a:t>Волосся після миття добре ополіскувати водою з оцтом. Волосся буде </a:t>
            </a:r>
            <a:r>
              <a:rPr lang="uk-UA" b="1" dirty="0" err="1" smtClean="0"/>
              <a:t>м´яким</a:t>
            </a:r>
            <a:r>
              <a:rPr lang="uk-UA" b="1" dirty="0" smtClean="0"/>
              <a:t> і блискучим.</a:t>
            </a:r>
            <a:endParaRPr lang="ru-RU" b="1" dirty="0" smtClean="0"/>
          </a:p>
          <a:p>
            <a:pPr lvl="0"/>
            <a:r>
              <a:rPr lang="uk-UA" b="1" dirty="0" smtClean="0"/>
              <a:t>Іржаві плями можна вивести міцним розчином оцтової есенції (1 чайна ложка на 1\2стакану води). В підігрітий розчин кислоти на декілька хвилин опускають забруднену частину одежі, після чого добре прополіскують водою.</a:t>
            </a:r>
            <a:endParaRPr lang="ru-RU" b="1" dirty="0" smtClean="0"/>
          </a:p>
          <a:p>
            <a:pPr lvl="0"/>
            <a:r>
              <a:rPr lang="uk-UA" dirty="0" smtClean="0"/>
              <a:t>Дезінфекція кухонної дошки. Дошку добре вимити й протерти ганчіркою, змоченої оцтом. Після цього ще раз промити водою.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№ 4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dirty="0" smtClean="0"/>
              <a:t>Оцет в моєму домі: практичні поради</a:t>
            </a:r>
            <a:endParaRPr lang="ru-RU" sz="3200" dirty="0"/>
          </a:p>
        </p:txBody>
      </p:sp>
      <p:pic>
        <p:nvPicPr>
          <p:cNvPr id="4" name="Рисунок 3" descr="1373983534_balzam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0"/>
            <a:ext cx="2483768" cy="1015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Оцтова</a:t>
            </a:r>
            <a:r>
              <a:rPr lang="ru-RU" dirty="0" smtClean="0"/>
              <a:t> кислота -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органічного</a:t>
            </a:r>
            <a:r>
              <a:rPr lang="ru-RU" dirty="0" smtClean="0"/>
              <a:t> синтезу.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65 %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оцтової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uk-UA" dirty="0" smtClean="0"/>
              <a:t>й</a:t>
            </a:r>
            <a:r>
              <a:rPr lang="ru-RU" dirty="0" smtClean="0"/>
              <a:t>де на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uk-UA" dirty="0" smtClean="0"/>
              <a:t>полімерів</a:t>
            </a:r>
            <a:r>
              <a:rPr lang="ru-RU" dirty="0" smtClean="0"/>
              <a:t>, </a:t>
            </a:r>
            <a:r>
              <a:rPr lang="ru-RU" dirty="0" err="1" smtClean="0"/>
              <a:t>похідних</a:t>
            </a:r>
            <a:r>
              <a:rPr lang="ru-RU" dirty="0" smtClean="0"/>
              <a:t> </a:t>
            </a:r>
            <a:r>
              <a:rPr lang="uk-UA" dirty="0" smtClean="0"/>
              <a:t>целюлози </a:t>
            </a:r>
            <a:r>
              <a:rPr lang="ru-RU" dirty="0" smtClean="0"/>
              <a:t>та </a:t>
            </a:r>
            <a:r>
              <a:rPr lang="ru-RU" dirty="0" err="1" smtClean="0"/>
              <a:t>вінілацетату</a:t>
            </a:r>
            <a:r>
              <a:rPr lang="ru-RU" dirty="0" smtClean="0"/>
              <a:t>. </a:t>
            </a:r>
          </a:p>
          <a:p>
            <a:r>
              <a:rPr lang="uk-UA" dirty="0" smtClean="0"/>
              <a:t>Оцтову кислоту використовують у виробництві органічного скла, </a:t>
            </a:r>
            <a:r>
              <a:rPr lang="uk-UA" dirty="0" err="1" smtClean="0"/>
              <a:t>киноплівки</a:t>
            </a:r>
            <a:r>
              <a:rPr lang="uk-UA" dirty="0" smtClean="0"/>
              <a:t>; для синтезу барвників, медикаментів і складних ефірів, у виробництві негорючих плівок, парфумерних продуктів, розчинників, при синтезі барвників, лікарських речовин, наприклад, аспірину. </a:t>
            </a:r>
            <a:endParaRPr lang="ru-RU" dirty="0" smtClean="0"/>
          </a:p>
          <a:p>
            <a:r>
              <a:rPr lang="uk-UA" dirty="0" smtClean="0"/>
              <a:t>Ацетилсаліцилова кислота має протизапальну, жарознижуючу, і навіть болезаспокійлива дію, і його широко застосовують при гарячкових станах, головній болі, </a:t>
            </a:r>
            <a:r>
              <a:rPr lang="uk-UA" dirty="0" err="1" smtClean="0"/>
              <a:t>невралгіях</a:t>
            </a:r>
            <a:r>
              <a:rPr lang="uk-UA" dirty="0" smtClean="0"/>
              <a:t> та інших,і як протиревматичний засіб.</a:t>
            </a:r>
            <a:endParaRPr lang="ru-RU" dirty="0" smtClean="0"/>
          </a:p>
          <a:p>
            <a:r>
              <a:rPr lang="ru-RU" dirty="0" smtClean="0"/>
              <a:t>З </a:t>
            </a:r>
            <a:r>
              <a:rPr lang="ru-RU" dirty="0" err="1" smtClean="0"/>
              <a:t>ацетатної</a:t>
            </a:r>
            <a:r>
              <a:rPr lang="ru-RU" dirty="0" smtClean="0"/>
              <a:t> </a:t>
            </a:r>
            <a:r>
              <a:rPr lang="uk-UA" dirty="0" smtClean="0"/>
              <a:t> целюлози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ацетатне</a:t>
            </a:r>
            <a:r>
              <a:rPr lang="ru-RU" dirty="0" smtClean="0"/>
              <a:t> волокно. </a:t>
            </a:r>
            <a:r>
              <a:rPr lang="ru-RU" dirty="0" err="1" smtClean="0"/>
              <a:t>Оцтова</a:t>
            </a:r>
            <a:r>
              <a:rPr lang="ru-RU" dirty="0" smtClean="0"/>
              <a:t> кислота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естери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промислові</a:t>
            </a:r>
            <a:r>
              <a:rPr lang="ru-RU" dirty="0" smtClean="0"/>
              <a:t> </a:t>
            </a:r>
            <a:r>
              <a:rPr lang="ru-RU" dirty="0" err="1" smtClean="0"/>
              <a:t>розчинники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екстрагенти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№5</a:t>
            </a:r>
            <a:br>
              <a:rPr lang="uk-UA" dirty="0" smtClean="0"/>
            </a:br>
            <a:r>
              <a:rPr lang="uk-UA" dirty="0" smtClean="0"/>
              <a:t>Застосування оцтової кислоти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Рисунок 3" descr="depositphotos_9927183-Balsamic-vinegar-bottles-and-condiments-on-the-table-in-an-op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5157192"/>
            <a:ext cx="3199382" cy="1700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Навколо оцту, як біля будь-якого настільки значного соціокультурного явища, утворилося коло людей, захоплених предметом. З оцтом зв'язано багато різних хобі:</a:t>
            </a:r>
            <a:endParaRPr lang="ru-RU" dirty="0" smtClean="0"/>
          </a:p>
          <a:p>
            <a:pPr lvl="0"/>
            <a:r>
              <a:rPr lang="uk-UA" dirty="0" smtClean="0"/>
              <a:t>захоплення історією оцту, колекціонування відомостей про нього, цитат, рецептів, пов’язаних із оцтом стародавностей;</a:t>
            </a:r>
            <a:endParaRPr lang="ru-RU" dirty="0" smtClean="0"/>
          </a:p>
          <a:p>
            <a:pPr lvl="0"/>
            <a:r>
              <a:rPr lang="uk-UA" dirty="0" smtClean="0"/>
              <a:t>створення колекцій оцту, його витримка, зберігання, інвестування (аналогічно створенню винних колекцій);</a:t>
            </a:r>
            <a:endParaRPr lang="ru-RU" dirty="0" smtClean="0"/>
          </a:p>
          <a:p>
            <a:pPr lvl="0"/>
            <a:r>
              <a:rPr lang="uk-UA" dirty="0" smtClean="0"/>
              <a:t>дегустація оцту, аналогічно винним дегустаціям, з дотриманням відповідних ритуалів;</a:t>
            </a:r>
            <a:endParaRPr lang="ru-RU" dirty="0" smtClean="0"/>
          </a:p>
          <a:p>
            <a:pPr lvl="0"/>
            <a:r>
              <a:rPr lang="uk-UA" dirty="0" smtClean="0"/>
              <a:t>виготовлення оцту в домашніх умовах, відбір нових штамів оцтовокислих бактерій;</a:t>
            </a:r>
            <a:endParaRPr lang="ru-RU" dirty="0" smtClean="0"/>
          </a:p>
          <a:p>
            <a:pPr lvl="0"/>
            <a:r>
              <a:rPr lang="uk-UA" dirty="0" smtClean="0"/>
              <a:t>змішування (купажування) оцтів, створення нових сортів і букетів.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№6</a:t>
            </a:r>
            <a:br>
              <a:rPr lang="uk-UA" dirty="0" smtClean="0"/>
            </a:br>
            <a:r>
              <a:rPr lang="uk-UA" dirty="0" smtClean="0"/>
              <a:t>«Оцет як хобі»</a:t>
            </a:r>
            <a:endParaRPr lang="ru-RU" dirty="0"/>
          </a:p>
        </p:txBody>
      </p:sp>
      <p:pic>
        <p:nvPicPr>
          <p:cNvPr id="4" name="Рисунок 3" descr="t4_26761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0"/>
            <a:ext cx="1820416" cy="1551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02091781049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123432">
            <a:off x="614665" y="3763575"/>
            <a:ext cx="2919925" cy="233205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1364337">
            <a:off x="919764" y="2591775"/>
            <a:ext cx="72698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Дякую за увагу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26943736_26497509_Bezimeni25i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13032">
            <a:off x="6088689" y="3617385"/>
            <a:ext cx="2627784" cy="2463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У світі є різні музеї: </a:t>
            </a:r>
            <a:r>
              <a:rPr lang="uk-UA" dirty="0" err="1" smtClean="0"/>
              <a:t>музеї</a:t>
            </a:r>
            <a:r>
              <a:rPr lang="uk-UA" dirty="0" smtClean="0"/>
              <a:t> історії, музеї архітектури, музеї, присвячені видатним особистостям, певним подіям… Але чи знаєте ви, що є музеї, присвячені одній речовині. Наприклад, в Києві діє відомий музей води. </a:t>
            </a:r>
            <a:endParaRPr lang="ru-RU" dirty="0" smtClean="0"/>
          </a:p>
          <a:p>
            <a:r>
              <a:rPr lang="uk-UA" dirty="0" smtClean="0"/>
              <a:t>У деяких країнах існують музеї, присвячені винятково оцту. Наприклад, в 2001 році був відкритий перший у Китаї Музей оцту на березі гарного озера в провінції </a:t>
            </a:r>
            <a:r>
              <a:rPr lang="uk-UA" dirty="0" err="1" smtClean="0"/>
              <a:t>Шаньси</a:t>
            </a:r>
            <a:r>
              <a:rPr lang="uk-UA" dirty="0" smtClean="0"/>
              <a:t>. За зовнішнім виглядом музей схожий на вежу (9 поверхів), що піднімається на великій площі. У ньому експонуються матеріали про історію розвитку оцту й більше 200 оригінальних речей для виготовлення, зберігання й транспортування оцту. У провінції </a:t>
            </a:r>
            <a:r>
              <a:rPr lang="uk-UA" dirty="0" err="1" smtClean="0"/>
              <a:t>Шаньси</a:t>
            </a:r>
            <a:r>
              <a:rPr lang="uk-UA" dirty="0" smtClean="0"/>
              <a:t>, що називають «столицею оцту», існує особлива культура пиття оцту і його приготування. Є подібний музей оцту й у США.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№ 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47526987_1250331854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0"/>
            <a:ext cx="1331640" cy="1775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/>
              <a:t>Оцет -  </a:t>
            </a:r>
            <a:r>
              <a:rPr lang="uk-UA" b="1" dirty="0" err="1" smtClean="0"/>
              <a:t>грец</a:t>
            </a:r>
            <a:r>
              <a:rPr lang="uk-UA" b="1" dirty="0" smtClean="0"/>
              <a:t>.  όξος</a:t>
            </a:r>
            <a:endParaRPr lang="ru-RU" dirty="0" smtClean="0"/>
          </a:p>
          <a:p>
            <a:r>
              <a:rPr lang="uk-UA" dirty="0" smtClean="0"/>
              <a:t>Ще більше 4000 років тому в Стародавньому Єгипті та інших країнах вміли готувати вино з виноградного соку, при скисанні якого утворювався оцет. Ним як харчовою приправою вміли користуватися майже 3000 років тому. Назва оцет ототожнювалася з самим поняттям про кисле та кислоти. Саме слово </a:t>
            </a:r>
            <a:r>
              <a:rPr lang="uk-UA" dirty="0" err="1" smtClean="0"/>
              <a:t>“кислий”</a:t>
            </a:r>
            <a:r>
              <a:rPr lang="uk-UA" dirty="0" smtClean="0"/>
              <a:t>, </a:t>
            </a:r>
            <a:r>
              <a:rPr lang="uk-UA" dirty="0" err="1" smtClean="0"/>
              <a:t>“кислота”</a:t>
            </a:r>
            <a:r>
              <a:rPr lang="uk-UA" dirty="0" smtClean="0"/>
              <a:t> походить від лат. а</a:t>
            </a:r>
            <a:r>
              <a:rPr lang="en-US" dirty="0" err="1" smtClean="0"/>
              <a:t>cetum</a:t>
            </a:r>
            <a:r>
              <a:rPr lang="ru-RU" dirty="0" smtClean="0"/>
              <a:t> –</a:t>
            </a:r>
            <a:r>
              <a:rPr lang="uk-UA" dirty="0" smtClean="0"/>
              <a:t> </a:t>
            </a:r>
            <a:r>
              <a:rPr lang="uk-UA" dirty="0" err="1" smtClean="0"/>
              <a:t>“оцет”</a:t>
            </a:r>
            <a:r>
              <a:rPr lang="uk-UA" dirty="0" smtClean="0"/>
              <a:t>, а</a:t>
            </a:r>
            <a:r>
              <a:rPr lang="en-US" dirty="0" smtClean="0"/>
              <a:t>c</a:t>
            </a:r>
            <a:r>
              <a:rPr lang="uk-UA" dirty="0" smtClean="0"/>
              <a:t>і</a:t>
            </a:r>
            <a:r>
              <a:rPr lang="en-US" dirty="0" err="1" smtClean="0"/>
              <a:t>dum</a:t>
            </a:r>
            <a:r>
              <a:rPr lang="uk-UA" dirty="0" smtClean="0"/>
              <a:t> </a:t>
            </a:r>
            <a:r>
              <a:rPr lang="uk-UA" dirty="0" err="1" smtClean="0"/>
              <a:t>–”кислий”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№ 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uksus-yablochnyy-alce-n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267744" cy="2267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Синтетичний оцет (столовий) </a:t>
            </a:r>
            <a:r>
              <a:rPr lang="uk-UA" dirty="0" smtClean="0"/>
              <a:t>отримують в результаті розведення концентрованої синтетичної оцтової кислоти. </a:t>
            </a:r>
            <a:endParaRPr lang="ru-RU" dirty="0" smtClean="0"/>
          </a:p>
          <a:p>
            <a:r>
              <a:rPr lang="uk-UA" b="1" dirty="0" smtClean="0"/>
              <a:t>Натуральний оцет</a:t>
            </a:r>
            <a:r>
              <a:rPr lang="uk-UA" dirty="0" smtClean="0"/>
              <a:t> отримують із харчової спиртовмісної сировини в результаті мікробіологічного синтезу з допомогою оцтовокислих бактерій</a:t>
            </a:r>
            <a:r>
              <a:rPr lang="ru-RU" dirty="0" smtClean="0"/>
              <a:t> </a:t>
            </a:r>
            <a:r>
              <a:rPr lang="ru-RU" dirty="0" err="1" smtClean="0"/>
              <a:t>Acetobacter</a:t>
            </a:r>
            <a:r>
              <a:rPr lang="ru-RU" dirty="0" smtClean="0"/>
              <a:t> </a:t>
            </a:r>
            <a:r>
              <a:rPr lang="ru-RU" dirty="0" err="1" smtClean="0"/>
              <a:t>aceti</a:t>
            </a:r>
            <a:r>
              <a:rPr lang="ru-RU" dirty="0" smtClean="0"/>
              <a:t>. У </a:t>
            </a:r>
            <a:r>
              <a:rPr lang="ru-RU" dirty="0" err="1" smtClean="0"/>
              <a:t>результаті</a:t>
            </a:r>
            <a:r>
              <a:rPr lang="ru-RU" dirty="0" smtClean="0"/>
              <a:t> в готовому </a:t>
            </a:r>
            <a:r>
              <a:rPr lang="ru-RU" dirty="0" err="1" smtClean="0"/>
              <a:t>продукті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оцтова</a:t>
            </a:r>
            <a:r>
              <a:rPr lang="ru-RU" dirty="0" smtClean="0"/>
              <a:t> кислота,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яблучна</a:t>
            </a:r>
            <a:r>
              <a:rPr lang="ru-RU" dirty="0" smtClean="0"/>
              <a:t>, </a:t>
            </a:r>
            <a:r>
              <a:rPr lang="ru-RU" dirty="0" err="1" smtClean="0"/>
              <a:t>молочна</a:t>
            </a:r>
            <a:r>
              <a:rPr lang="ru-RU" dirty="0" smtClean="0"/>
              <a:t>, </a:t>
            </a:r>
            <a:r>
              <a:rPr lang="ru-RU" dirty="0" err="1" smtClean="0"/>
              <a:t>лимонна</a:t>
            </a:r>
            <a:r>
              <a:rPr lang="ru-RU" dirty="0" smtClean="0"/>
              <a:t>, </a:t>
            </a:r>
            <a:r>
              <a:rPr lang="ru-RU" dirty="0" err="1" smtClean="0"/>
              <a:t>аскорбінова</a:t>
            </a:r>
            <a:r>
              <a:rPr lang="ru-RU" dirty="0" smtClean="0"/>
              <a:t>, невелика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ефірів</a:t>
            </a:r>
            <a:r>
              <a:rPr lang="ru-RU" dirty="0" smtClean="0"/>
              <a:t>, </a:t>
            </a:r>
            <a:r>
              <a:rPr lang="ru-RU" dirty="0" err="1" smtClean="0"/>
              <a:t>альдегідів</a:t>
            </a:r>
            <a:r>
              <a:rPr lang="ru-RU" dirty="0" smtClean="0"/>
              <a:t>, </a:t>
            </a:r>
            <a:r>
              <a:rPr lang="ru-RU" dirty="0" err="1" smtClean="0"/>
              <a:t>пектинових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харчового</a:t>
            </a:r>
            <a:r>
              <a:rPr lang="ru-RU" dirty="0" smtClean="0"/>
              <a:t> оцту </a:t>
            </a:r>
            <a:r>
              <a:rPr lang="ru-RU" dirty="0" err="1" smtClean="0"/>
              <a:t>особливий</a:t>
            </a:r>
            <a:r>
              <a:rPr lang="ru-RU" dirty="0" smtClean="0"/>
              <a:t> </a:t>
            </a:r>
            <a:r>
              <a:rPr lang="ru-RU" dirty="0" err="1" smtClean="0"/>
              <a:t>м'який</a:t>
            </a:r>
            <a:r>
              <a:rPr lang="ru-RU" dirty="0" smtClean="0"/>
              <a:t> смак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приємний</a:t>
            </a:r>
            <a:r>
              <a:rPr lang="ru-RU" dirty="0" smtClean="0"/>
              <a:t> аромат.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№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Різновиди оцту</a:t>
            </a:r>
            <a:endParaRPr lang="ru-RU" dirty="0"/>
          </a:p>
        </p:txBody>
      </p:sp>
      <p:pic>
        <p:nvPicPr>
          <p:cNvPr id="4" name="Рисунок 3" descr="90019779_vinegar_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"/>
            <a:ext cx="2915815" cy="1556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b="1" dirty="0" smtClean="0"/>
              <a:t>Бальзам для душі й тіла – бальзамічний оцет!</a:t>
            </a:r>
            <a:endParaRPr lang="ru-RU" dirty="0" smtClean="0"/>
          </a:p>
          <a:p>
            <a:r>
              <a:rPr lang="uk-UA" dirty="0" smtClean="0"/>
              <a:t>Королем всіх оцтів можна вважати бальзамічний оцет – це різновид винного оцту, але готують його по більш складній технології  із сортів винограду з підвищеним вмістом цукру. Після ферментації й випарювання оцет поміщають у дерев'яні бочки, де він ще не менш 12 років «доходить», </a:t>
            </a:r>
            <a:endParaRPr lang="ru-RU" dirty="0" smtClean="0"/>
          </a:p>
          <a:p>
            <a:r>
              <a:rPr lang="uk-UA" dirty="0" smtClean="0"/>
              <a:t>здобуває колір, смак, запах і щільність. Притім щорічно, 10% іде на випар, і в остаточному підсумку, з 100-літрової бочки виходить приблизно 15 літрів оцту. </a:t>
            </a:r>
            <a:endParaRPr lang="ru-RU" dirty="0" smtClean="0"/>
          </a:p>
          <a:p>
            <a:r>
              <a:rPr lang="uk-UA" dirty="0" smtClean="0"/>
              <a:t>Особливо коштовний сорт бальзамічного оцту за назвою «</a:t>
            </a:r>
            <a:r>
              <a:rPr lang="uk-UA" dirty="0" err="1" smtClean="0"/>
              <a:t>tradizionale</a:t>
            </a:r>
            <a:r>
              <a:rPr lang="uk-UA" dirty="0" smtClean="0"/>
              <a:t> </a:t>
            </a:r>
            <a:r>
              <a:rPr lang="uk-UA" dirty="0" err="1" smtClean="0"/>
              <a:t>extra</a:t>
            </a:r>
            <a:r>
              <a:rPr lang="uk-UA" dirty="0" smtClean="0"/>
              <a:t> </a:t>
            </a:r>
            <a:r>
              <a:rPr lang="uk-UA" dirty="0" err="1" smtClean="0"/>
              <a:t>vecchio</a:t>
            </a:r>
            <a:r>
              <a:rPr lang="uk-UA" dirty="0" smtClean="0"/>
              <a:t>» витримується  не менш 25 років і коштує більше 100 доларів США за пляшку. Цей оцет називають бальзамічним тому, що спочатку його використовували переважно в медичних цілях. </a:t>
            </a:r>
            <a:endParaRPr lang="ru-RU" dirty="0" smtClean="0"/>
          </a:p>
          <a:p>
            <a:r>
              <a:rPr lang="uk-UA" dirty="0" smtClean="0"/>
              <a:t>Бальзамічний оцет буває двох сортів — натуральний (</a:t>
            </a:r>
            <a:r>
              <a:rPr lang="uk-UA" dirty="0" err="1" smtClean="0"/>
              <a:t>Aceto</a:t>
            </a:r>
            <a:r>
              <a:rPr lang="uk-UA" dirty="0" smtClean="0"/>
              <a:t> </a:t>
            </a:r>
            <a:r>
              <a:rPr lang="uk-UA" dirty="0" err="1" smtClean="0"/>
              <a:t>Balsamico</a:t>
            </a:r>
            <a:r>
              <a:rPr lang="uk-UA" dirty="0" smtClean="0"/>
              <a:t> </a:t>
            </a:r>
            <a:r>
              <a:rPr lang="uk-UA" dirty="0" err="1" smtClean="0"/>
              <a:t>naturale</a:t>
            </a:r>
            <a:r>
              <a:rPr lang="uk-UA" dirty="0" smtClean="0"/>
              <a:t>), і промисловий оцет, або імітація бальзамічного. </a:t>
            </a:r>
            <a:endParaRPr lang="ru-RU" dirty="0" smtClean="0"/>
          </a:p>
          <a:p>
            <a:r>
              <a:rPr lang="uk-UA" dirty="0" smtClean="0"/>
              <a:t>Промисловий сорт виробляється з білого винограду </a:t>
            </a:r>
            <a:r>
              <a:rPr lang="uk-UA" dirty="0" err="1" smtClean="0"/>
              <a:t>требьяно</a:t>
            </a:r>
            <a:r>
              <a:rPr lang="uk-UA" dirty="0" smtClean="0"/>
              <a:t>, що потім змішується зі звичайним оцтом, з додаванням </a:t>
            </a:r>
            <a:r>
              <a:rPr lang="uk-UA" dirty="0" err="1" smtClean="0"/>
              <a:t>ароматизаторов</a:t>
            </a:r>
            <a:r>
              <a:rPr lang="uk-UA" dirty="0" smtClean="0"/>
              <a:t> і горілого цукру, трав і інших інгредієнтів. Витримується такий оцет усього біля року, і він не так дорогий, хоча на смак також досить приємний.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№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Різновиди оцту</a:t>
            </a:r>
            <a:endParaRPr lang="ru-RU" dirty="0"/>
          </a:p>
        </p:txBody>
      </p:sp>
      <p:pic>
        <p:nvPicPr>
          <p:cNvPr id="4" name="Рисунок 3" descr="90019779_vinegar_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"/>
            <a:ext cx="2987824" cy="1784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 smtClean="0"/>
              <a:t>Цілющий яблучний оцет</a:t>
            </a:r>
            <a:endParaRPr lang="ru-RU" dirty="0" smtClean="0"/>
          </a:p>
          <a:p>
            <a:r>
              <a:rPr lang="uk-UA" dirty="0" smtClean="0"/>
              <a:t>Найцікавішим з  точки зору користі для здоров'я, є </a:t>
            </a:r>
            <a:r>
              <a:rPr lang="uk-UA" i="1" dirty="0" smtClean="0"/>
              <a:t>яблучний оцет.</a:t>
            </a:r>
            <a:endParaRPr lang="ru-RU" dirty="0" smtClean="0"/>
          </a:p>
          <a:p>
            <a:r>
              <a:rPr lang="uk-UA" dirty="0" smtClean="0"/>
              <a:t>Яких тільки корисних і життєво необхідних речовин не знайшли в ньому! Органічні кислоти (яблучна, аскорбінова, </a:t>
            </a:r>
            <a:r>
              <a:rPr lang="uk-UA" dirty="0" err="1" smtClean="0"/>
              <a:t>пантотенова</a:t>
            </a:r>
            <a:r>
              <a:rPr lang="uk-UA" dirty="0" smtClean="0"/>
              <a:t>), Калій (допомагає при роботі серця), </a:t>
            </a:r>
            <a:r>
              <a:rPr lang="uk-UA" dirty="0" err="1" smtClean="0"/>
              <a:t>Флуор</a:t>
            </a:r>
            <a:r>
              <a:rPr lang="uk-UA" dirty="0" smtClean="0"/>
              <a:t>, Кальцій, Фосфор, Магній, </a:t>
            </a:r>
            <a:r>
              <a:rPr lang="uk-UA" dirty="0" err="1" smtClean="0"/>
              <a:t>Ферум</a:t>
            </a:r>
            <a:r>
              <a:rPr lang="uk-UA" dirty="0" smtClean="0"/>
              <a:t> (бореться з анемією), вітаміни, мікроелементи. Всі ці коштовні складові яблучного оцту сприяють гарному самопочуттю й здоров'ю, підтримують нормальне функціонування </a:t>
            </a:r>
            <a:r>
              <a:rPr lang="uk-UA" dirty="0" err="1" smtClean="0"/>
              <a:t>кишківника</a:t>
            </a:r>
            <a:r>
              <a:rPr lang="uk-UA" dirty="0" smtClean="0"/>
              <a:t>, регулюють засвоєння жирів. Виявивши такий дивний коктейль із корисних речовин, популяризатори негайно записали яблучний оцет у панацеї від всіх хвороб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№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Різновиди оцту</a:t>
            </a:r>
            <a:endParaRPr lang="ru-RU" dirty="0"/>
          </a:p>
        </p:txBody>
      </p:sp>
      <p:pic>
        <p:nvPicPr>
          <p:cNvPr id="4" name="Рисунок 3" descr="1307529785_wm5grjftvjupob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6557" y="0"/>
            <a:ext cx="1237443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Солодовий оцет</a:t>
            </a:r>
            <a:endParaRPr lang="ru-RU" dirty="0" smtClean="0"/>
          </a:p>
          <a:p>
            <a:r>
              <a:rPr lang="uk-UA" dirty="0" smtClean="0"/>
              <a:t>Солодовий оцет виготовляється із пивоварного ячменю. Зазвичай він світло-коричневого кольору, має своєрідний свіжий аромат і м'який приємний смак. </a:t>
            </a:r>
            <a:r>
              <a:rPr lang="ru-RU" dirty="0" err="1" smtClean="0"/>
              <a:t>Містить</a:t>
            </a:r>
            <a:r>
              <a:rPr lang="ru-RU" dirty="0" smtClean="0"/>
              <a:t> 5-6% </a:t>
            </a:r>
            <a:r>
              <a:rPr lang="ru-RU" dirty="0" err="1" smtClean="0"/>
              <a:t>оцтової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популярний</a:t>
            </a:r>
            <a:r>
              <a:rPr lang="ru-RU" dirty="0" smtClean="0"/>
              <a:t> </a:t>
            </a:r>
            <a:r>
              <a:rPr lang="ru-RU" dirty="0" err="1" smtClean="0"/>
              <a:t>солодовий</a:t>
            </a:r>
            <a:r>
              <a:rPr lang="ru-RU" dirty="0" smtClean="0"/>
              <a:t> оцет в </a:t>
            </a:r>
            <a:r>
              <a:rPr lang="ru-RU" dirty="0" err="1" smtClean="0"/>
              <a:t>Англії</a:t>
            </a:r>
            <a:r>
              <a:rPr lang="ru-RU" dirty="0" smtClean="0"/>
              <a:t>, де </a:t>
            </a:r>
            <a:r>
              <a:rPr lang="ru-RU" dirty="0" err="1" smtClean="0"/>
              <a:t>з</a:t>
            </a:r>
            <a:r>
              <a:rPr lang="ru-RU" dirty="0" smtClean="0"/>
              <a:t> ним </a:t>
            </a:r>
            <a:r>
              <a:rPr lang="ru-RU" dirty="0" err="1" smtClean="0"/>
              <a:t>готують</a:t>
            </a:r>
            <a:r>
              <a:rPr lang="ru-RU" dirty="0" smtClean="0"/>
              <a:t>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англійські</a:t>
            </a:r>
            <a:r>
              <a:rPr lang="ru-RU" dirty="0" smtClean="0"/>
              <a:t> блюда,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рибу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смаженою</a:t>
            </a:r>
            <a:r>
              <a:rPr lang="ru-RU" dirty="0" smtClean="0"/>
              <a:t> </a:t>
            </a:r>
            <a:r>
              <a:rPr lang="ru-RU" dirty="0" err="1" smtClean="0"/>
              <a:t>картоплею</a:t>
            </a:r>
            <a:r>
              <a:rPr lang="ru-RU" dirty="0" smtClean="0"/>
              <a:t> (</a:t>
            </a:r>
            <a:r>
              <a:rPr lang="ru-RU" dirty="0" err="1" smtClean="0"/>
              <a:t>fish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chips</a:t>
            </a:r>
            <a:r>
              <a:rPr lang="ru-RU" dirty="0" smtClean="0"/>
              <a:t>).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консервуванні</a:t>
            </a:r>
            <a:r>
              <a:rPr lang="ru-RU" dirty="0" smtClean="0"/>
              <a:t> - </a:t>
            </a:r>
            <a:r>
              <a:rPr lang="ru-RU" dirty="0" err="1" smtClean="0"/>
              <a:t>додає</a:t>
            </a:r>
            <a:r>
              <a:rPr lang="ru-RU" dirty="0" smtClean="0"/>
              <a:t> маринадам </a:t>
            </a:r>
            <a:r>
              <a:rPr lang="ru-RU" dirty="0" err="1" smtClean="0"/>
              <a:t>коричневе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endParaRPr lang="ru-RU" dirty="0" smtClean="0"/>
          </a:p>
          <a:p>
            <a:r>
              <a:rPr lang="ru-RU" dirty="0" err="1" smtClean="0"/>
              <a:t>Дешевий</a:t>
            </a:r>
            <a:r>
              <a:rPr lang="ru-RU" dirty="0" smtClean="0"/>
              <a:t> </a:t>
            </a:r>
            <a:r>
              <a:rPr lang="ru-RU" dirty="0" err="1" smtClean="0"/>
              <a:t>солодовий</a:t>
            </a:r>
            <a:r>
              <a:rPr lang="ru-RU" dirty="0" smtClean="0"/>
              <a:t> оцет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розведенням</a:t>
            </a:r>
            <a:r>
              <a:rPr lang="ru-RU" dirty="0" smtClean="0"/>
              <a:t> </a:t>
            </a:r>
            <a:r>
              <a:rPr lang="ru-RU" dirty="0" err="1" smtClean="0"/>
              <a:t>оцтової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до 4-8%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забарвленням</a:t>
            </a:r>
            <a:r>
              <a:rPr lang="ru-RU" dirty="0" smtClean="0"/>
              <a:t> </a:t>
            </a:r>
            <a:r>
              <a:rPr lang="ru-RU" dirty="0" err="1" smtClean="0"/>
              <a:t>отриманого</a:t>
            </a:r>
            <a:r>
              <a:rPr lang="ru-RU" dirty="0" smtClean="0"/>
              <a:t> </a:t>
            </a:r>
            <a:r>
              <a:rPr lang="ru-RU" dirty="0" err="1" smtClean="0"/>
              <a:t>розчину</a:t>
            </a:r>
            <a:r>
              <a:rPr lang="ru-RU" dirty="0" smtClean="0"/>
              <a:t> </a:t>
            </a:r>
            <a:r>
              <a:rPr lang="ru-RU" dirty="0" err="1" smtClean="0"/>
              <a:t>карамеллю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№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Різновиди оцту</a:t>
            </a:r>
            <a:endParaRPr lang="ru-RU" dirty="0"/>
          </a:p>
        </p:txBody>
      </p:sp>
      <p:pic>
        <p:nvPicPr>
          <p:cNvPr id="4" name="Рисунок 3" descr="90019779_vinegar_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0"/>
            <a:ext cx="3563887" cy="177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Червоний і білий винний оцет</a:t>
            </a:r>
            <a:endParaRPr lang="ru-RU" dirty="0" smtClean="0"/>
          </a:p>
          <a:p>
            <a:r>
              <a:rPr lang="uk-UA" dirty="0" smtClean="0"/>
              <a:t>Винний оцет з червоного або білого вина є найпопулярнішим оцтом в країнах </a:t>
            </a:r>
            <a:r>
              <a:rPr lang="uk-UA" dirty="0" err="1" smtClean="0"/>
              <a:t>Середземномор</a:t>
            </a:r>
            <a:r>
              <a:rPr lang="ru-RU" dirty="0" smtClean="0"/>
              <a:t>’</a:t>
            </a:r>
            <a:r>
              <a:rPr lang="uk-UA" dirty="0" smtClean="0"/>
              <a:t> я і Центральної Європи. Як і у вина, існує значний діапазон в області якості. Є більш дорогий винний оцет, який зробили з окремих сортів вин, таких як шампанське, </a:t>
            </a:r>
            <a:r>
              <a:rPr lang="uk-UA" dirty="0" err="1" smtClean="0"/>
              <a:t>Шеррі</a:t>
            </a:r>
            <a:r>
              <a:rPr lang="uk-UA" dirty="0" smtClean="0"/>
              <a:t>, або </a:t>
            </a:r>
            <a:r>
              <a:rPr lang="fr-FR" dirty="0" smtClean="0"/>
              <a:t>Pinot Grigio.</a:t>
            </a:r>
            <a:endParaRPr lang="ru-RU" dirty="0" smtClean="0"/>
          </a:p>
          <a:p>
            <a:r>
              <a:rPr lang="uk-UA" b="1" dirty="0" smtClean="0"/>
              <a:t>Оцет із родзинок</a:t>
            </a:r>
            <a:endParaRPr lang="ru-RU" dirty="0" smtClean="0"/>
          </a:p>
          <a:p>
            <a:r>
              <a:rPr lang="uk-UA" dirty="0" smtClean="0"/>
              <a:t>Оцет з родзинок, званий </a:t>
            </a:r>
            <a:r>
              <a:rPr lang="uk-UA" i="1" dirty="0" smtClean="0"/>
              <a:t>Хал </a:t>
            </a:r>
            <a:r>
              <a:rPr lang="uk-UA" dirty="0" smtClean="0"/>
              <a:t>в арабському (в буквальному розумінні означає "виноградний оцет") Він середньо-коричневого кольору, з м'яким смаком.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№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Різновиди оцту</a:t>
            </a:r>
            <a:endParaRPr lang="ru-RU" dirty="0"/>
          </a:p>
        </p:txBody>
      </p:sp>
      <p:pic>
        <p:nvPicPr>
          <p:cNvPr id="4" name="Рисунок 3" descr="90019779_vinegar_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0"/>
            <a:ext cx="3275856" cy="1884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/>
              <a:t>Туалетний оцет</a:t>
            </a:r>
            <a:endParaRPr lang="ru-RU" dirty="0" smtClean="0"/>
          </a:p>
          <a:p>
            <a:r>
              <a:rPr lang="uk-UA" dirty="0" smtClean="0"/>
              <a:t>Одним з найбільш відомих продуктів </a:t>
            </a:r>
            <a:r>
              <a:rPr lang="ru-RU" dirty="0" smtClean="0"/>
              <a:t>XVII</a:t>
            </a:r>
            <a:r>
              <a:rPr lang="uk-UA" dirty="0" smtClean="0"/>
              <a:t>-</a:t>
            </a:r>
            <a:r>
              <a:rPr lang="ru-RU" dirty="0" smtClean="0"/>
              <a:t>XIX</a:t>
            </a:r>
            <a:r>
              <a:rPr lang="uk-UA" dirty="0" smtClean="0"/>
              <a:t> століть був туалетний оцет (</a:t>
            </a:r>
            <a:r>
              <a:rPr lang="ru-RU" dirty="0" err="1" smtClean="0"/>
              <a:t>Vinaigre</a:t>
            </a:r>
            <a:r>
              <a:rPr lang="ru-RU" dirty="0" smtClean="0"/>
              <a:t> </a:t>
            </a:r>
            <a:r>
              <a:rPr lang="ru-RU" dirty="0" err="1" smtClean="0"/>
              <a:t>de</a:t>
            </a:r>
            <a:r>
              <a:rPr lang="ru-RU" dirty="0" smtClean="0"/>
              <a:t> </a:t>
            </a:r>
            <a:r>
              <a:rPr lang="ru-RU" dirty="0" err="1" smtClean="0"/>
              <a:t>Toilette</a:t>
            </a:r>
            <a:r>
              <a:rPr lang="uk-UA" dirty="0" smtClean="0"/>
              <a:t>). </a:t>
            </a:r>
            <a:r>
              <a:rPr lang="ru-RU" dirty="0" err="1" smtClean="0"/>
              <a:t>Готувався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гарного одеколону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додаванням</a:t>
            </a:r>
            <a:r>
              <a:rPr lang="ru-RU" dirty="0" smtClean="0"/>
              <a:t> в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пропорціях</a:t>
            </a:r>
            <a:r>
              <a:rPr lang="ru-RU" dirty="0" smtClean="0"/>
              <a:t> </a:t>
            </a:r>
            <a:r>
              <a:rPr lang="ru-RU" dirty="0" err="1" smtClean="0"/>
              <a:t>крижаної</a:t>
            </a:r>
            <a:r>
              <a:rPr lang="ru-RU" dirty="0" smtClean="0"/>
              <a:t> </a:t>
            </a:r>
            <a:r>
              <a:rPr lang="ru-RU" dirty="0" err="1" smtClean="0"/>
              <a:t>оцтової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, </a:t>
            </a:r>
            <a:r>
              <a:rPr lang="ru-RU" dirty="0" err="1" smtClean="0"/>
              <a:t>ефірних</a:t>
            </a:r>
            <a:r>
              <a:rPr lang="ru-RU" dirty="0" smtClean="0"/>
              <a:t> масел, </a:t>
            </a:r>
            <a:r>
              <a:rPr lang="ru-RU" dirty="0" err="1" smtClean="0"/>
              <a:t>ароматних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екстрактів</a:t>
            </a:r>
            <a:r>
              <a:rPr lang="ru-RU" dirty="0" smtClean="0"/>
              <a:t> </a:t>
            </a:r>
            <a:r>
              <a:rPr lang="ru-RU" dirty="0" err="1" smtClean="0"/>
              <a:t>запашних</a:t>
            </a:r>
            <a:r>
              <a:rPr lang="ru-RU" dirty="0" smtClean="0"/>
              <a:t> </a:t>
            </a:r>
            <a:r>
              <a:rPr lang="ru-RU" dirty="0" err="1" smtClean="0"/>
              <a:t>спецій</a:t>
            </a:r>
            <a:r>
              <a:rPr lang="ru-RU" dirty="0" smtClean="0"/>
              <a:t>. </a:t>
            </a:r>
            <a:r>
              <a:rPr lang="ru-RU" dirty="0" err="1" smtClean="0"/>
              <a:t>Туалетний</a:t>
            </a:r>
            <a:r>
              <a:rPr lang="ru-RU" dirty="0" smtClean="0"/>
              <a:t> оцет </a:t>
            </a:r>
            <a:r>
              <a:rPr lang="ru-RU" dirty="0" err="1" smtClean="0"/>
              <a:t>застосовувався</a:t>
            </a:r>
            <a:r>
              <a:rPr lang="ru-RU" dirty="0" smtClean="0"/>
              <a:t> для </a:t>
            </a:r>
            <a:r>
              <a:rPr lang="ru-RU" dirty="0" err="1" smtClean="0"/>
              <a:t>протирання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в </a:t>
            </a:r>
            <a:r>
              <a:rPr lang="ru-RU" dirty="0" err="1" smtClean="0"/>
              <a:t>гігієнічних</a:t>
            </a:r>
            <a:r>
              <a:rPr lang="ru-RU" dirty="0" smtClean="0"/>
              <a:t> </a:t>
            </a:r>
            <a:r>
              <a:rPr lang="ru-RU" dirty="0" err="1" smtClean="0"/>
              <a:t>цілях</a:t>
            </a:r>
            <a:r>
              <a:rPr lang="ru-RU" dirty="0" smtClean="0"/>
              <a:t>, як </a:t>
            </a:r>
            <a:r>
              <a:rPr lang="ru-RU" dirty="0" err="1" smtClean="0"/>
              <a:t>дезодоруючи</a:t>
            </a:r>
            <a:r>
              <a:rPr lang="uk-UA" dirty="0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для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пото</a:t>
            </a:r>
            <a:r>
              <a:rPr lang="uk-UA" dirty="0" smtClean="0"/>
              <a:t>виділення</a:t>
            </a:r>
            <a:r>
              <a:rPr lang="ru-RU" dirty="0" smtClean="0"/>
              <a:t> у </a:t>
            </a:r>
            <a:r>
              <a:rPr lang="ru-RU" dirty="0" err="1" smtClean="0"/>
              <a:t>спекотні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для </a:t>
            </a:r>
            <a:r>
              <a:rPr lang="ru-RU" dirty="0" err="1" smtClean="0"/>
              <a:t>відлякування</a:t>
            </a:r>
            <a:r>
              <a:rPr lang="ru-RU" dirty="0" smtClean="0"/>
              <a:t> </a:t>
            </a:r>
            <a:r>
              <a:rPr lang="ru-RU" dirty="0" err="1" smtClean="0"/>
              <a:t>настирливих</a:t>
            </a:r>
            <a:r>
              <a:rPr lang="ru-RU" dirty="0" smtClean="0"/>
              <a:t> комах. </a:t>
            </a:r>
          </a:p>
          <a:p>
            <a:r>
              <a:rPr lang="ru-RU" dirty="0" err="1" smtClean="0"/>
              <a:t>Туалетним</a:t>
            </a:r>
            <a:r>
              <a:rPr lang="ru-RU" dirty="0" smtClean="0"/>
              <a:t> оцтом </a:t>
            </a:r>
            <a:r>
              <a:rPr lang="ru-RU" dirty="0" err="1" smtClean="0"/>
              <a:t>змочували</a:t>
            </a:r>
            <a:r>
              <a:rPr lang="ru-RU" dirty="0" smtClean="0"/>
              <a:t> </a:t>
            </a:r>
            <a:r>
              <a:rPr lang="uk-UA" dirty="0" smtClean="0"/>
              <a:t>скроні</a:t>
            </a:r>
            <a:r>
              <a:rPr lang="ru-RU" dirty="0" smtClean="0"/>
              <a:t> при </a:t>
            </a:r>
            <a:r>
              <a:rPr lang="ru-RU" dirty="0" err="1" smtClean="0"/>
              <a:t>головн</a:t>
            </a:r>
            <a:r>
              <a:rPr lang="uk-UA" dirty="0" err="1" smtClean="0"/>
              <a:t>ій</a:t>
            </a:r>
            <a:r>
              <a:rPr lang="ru-RU" dirty="0" smtClean="0"/>
              <a:t> бол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давали </a:t>
            </a:r>
            <a:r>
              <a:rPr lang="ru-RU" dirty="0" err="1" smtClean="0"/>
              <a:t>понюхати</a:t>
            </a:r>
            <a:r>
              <a:rPr lang="ru-RU" dirty="0" smtClean="0"/>
              <a:t> при </a:t>
            </a:r>
            <a:r>
              <a:rPr lang="ru-RU" dirty="0" err="1" smtClean="0"/>
              <a:t>непритомності</a:t>
            </a:r>
            <a:r>
              <a:rPr lang="ru-RU" dirty="0" smtClean="0"/>
              <a:t>, </a:t>
            </a:r>
            <a:r>
              <a:rPr lang="uk-UA" dirty="0" smtClean="0"/>
              <a:t>що була спричинена </a:t>
            </a:r>
            <a:r>
              <a:rPr lang="ru-RU" dirty="0" smtClean="0"/>
              <a:t>духотою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тісн</a:t>
            </a:r>
            <a:r>
              <a:rPr lang="uk-UA" dirty="0" err="1" smtClean="0"/>
              <a:t>им</a:t>
            </a:r>
            <a:r>
              <a:rPr lang="ru-RU" dirty="0" smtClean="0"/>
              <a:t> </a:t>
            </a:r>
            <a:r>
              <a:rPr lang="ru-RU" dirty="0" err="1" smtClean="0"/>
              <a:t>одягом</a:t>
            </a:r>
            <a:r>
              <a:rPr lang="ru-RU" dirty="0" smtClean="0"/>
              <a:t>. </a:t>
            </a:r>
          </a:p>
          <a:p>
            <a:r>
              <a:rPr lang="uk-UA" dirty="0" smtClean="0"/>
              <a:t>Кажуть, що у світі налічується до 4 000 різних видів оцту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№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Різновиди оцту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1325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Різновиди оцту та його використання. </vt:lpstr>
      <vt:lpstr>№ 1 </vt:lpstr>
      <vt:lpstr>№ 2 </vt:lpstr>
      <vt:lpstr>№ 3 Різновиди оцту</vt:lpstr>
      <vt:lpstr>№ 3 Різновиди оцту</vt:lpstr>
      <vt:lpstr>№ 3 Різновиди оцту</vt:lpstr>
      <vt:lpstr>№ 3 Різновиди оцту</vt:lpstr>
      <vt:lpstr>№ 3 Різновиди оцту</vt:lpstr>
      <vt:lpstr>№ 3 Різновиди оцту</vt:lpstr>
      <vt:lpstr>№ 4 Оцет в моєму домі: практичні поради</vt:lpstr>
      <vt:lpstr>№5 Застосування оцтової кислоти </vt:lpstr>
      <vt:lpstr>№6 «Оцет як хобі»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Різновиди оцту та його використання.</dc:title>
  <dc:creator>Линуська</dc:creator>
  <cp:lastModifiedBy>Асус</cp:lastModifiedBy>
  <cp:revision>5</cp:revision>
  <dcterms:created xsi:type="dcterms:W3CDTF">2014-03-28T20:18:52Z</dcterms:created>
  <dcterms:modified xsi:type="dcterms:W3CDTF">2019-02-18T01:33:54Z</dcterms:modified>
</cp:coreProperties>
</file>