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2" r:id="rId5"/>
    <p:sldId id="263" r:id="rId6"/>
    <p:sldId id="265" r:id="rId7"/>
    <p:sldId id="266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2713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4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DF0F5-39FA-4D99-AFFF-29F4E9D5E66D}" type="datetimeFigureOut">
              <a:rPr lang="ru-RU"/>
              <a:pPr>
                <a:defRPr/>
              </a:pPr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8ECDD-585B-4FAB-BDA5-85C7BA2FA3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F67F1-8D36-4007-AB55-2729FB40FB3C}" type="datetimeFigureOut">
              <a:rPr lang="ru-RU"/>
              <a:pPr>
                <a:defRPr/>
              </a:pPr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18370-085F-463D-8F68-77CF500202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EF42D-8475-468A-ACDD-E85CBFCC2262}" type="datetimeFigureOut">
              <a:rPr lang="ru-RU"/>
              <a:pPr>
                <a:defRPr/>
              </a:pPr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8D269-548A-47FB-B485-9653B893C8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B83DD-3845-4AAF-AA84-866817F9BF5E}" type="datetimeFigureOut">
              <a:rPr lang="ru-RU"/>
              <a:pPr>
                <a:defRPr/>
              </a:pPr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BA94A-6173-4E22-8F66-CF534E5959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24C3C-E126-4901-BDE1-A3EB712ED613}" type="datetimeFigureOut">
              <a:rPr lang="ru-RU"/>
              <a:pPr>
                <a:defRPr/>
              </a:pPr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510BD-4BD5-4F9B-A3C0-B6C334E314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C646B-9B41-421D-BF25-BEB7609F7D51}" type="datetimeFigureOut">
              <a:rPr lang="ru-RU"/>
              <a:pPr>
                <a:defRPr/>
              </a:pPr>
              <a:t>22.03.2020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D9B11-68F8-44CD-A0D1-92556BA0A2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ADDB8-D520-403C-B2C7-7E92AD7184D2}" type="datetimeFigureOut">
              <a:rPr lang="ru-RU"/>
              <a:pPr>
                <a:defRPr/>
              </a:pPr>
              <a:t>22.03.2020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EB073-DAB3-49B5-A957-DB813641CE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5FFDE-D300-474E-8748-BF9B9B665537}" type="datetimeFigureOut">
              <a:rPr lang="ru-RU"/>
              <a:pPr>
                <a:defRPr/>
              </a:pPr>
              <a:t>22.03.2020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82339-23D3-4010-879A-8AF33EB9C4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F5DE2-7A88-4EA8-B711-3810192B3A98}" type="datetimeFigureOut">
              <a:rPr lang="ru-RU"/>
              <a:pPr>
                <a:defRPr/>
              </a:pPr>
              <a:t>22.03.2020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46CCC-2C54-4B20-9985-FD7F7C8606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6B1B8-F147-4BA1-88B5-AD0B1AC92843}" type="datetimeFigureOut">
              <a:rPr lang="ru-RU"/>
              <a:pPr>
                <a:defRPr/>
              </a:pPr>
              <a:t>22.03.2020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90FC-5A29-4A53-A884-F8DDD33747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0F992-EB71-4E3C-A6C2-696FFAD4F36C}" type="datetimeFigureOut">
              <a:rPr lang="ru-RU"/>
              <a:pPr>
                <a:defRPr/>
              </a:pPr>
              <a:t>22.03.2020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78999-515E-45C3-A3B8-FD053E3D1F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BAE3D8-E117-4326-965B-627C3DAADCDD}" type="datetimeFigureOut">
              <a:rPr lang="ru-RU"/>
              <a:pPr>
                <a:defRPr/>
              </a:pPr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A0970B-E041-47B3-B979-C240638AAF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" descr="фон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000500" y="1143000"/>
            <a:ext cx="39782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Разряды </a:t>
            </a:r>
          </a:p>
          <a:p>
            <a:pPr algn="ctr"/>
            <a:r>
              <a:rPr lang="ru-RU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прилагательных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" descr="фон 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school010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13" y="357188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71688" y="1857375"/>
            <a:ext cx="64468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На свист откликнулись десятки птичьих голосов,</a:t>
            </a:r>
          </a:p>
          <a:p>
            <a:pPr indent="457200" algn="just">
              <a:lnSpc>
                <a:spcPct val="150000"/>
              </a:lnSpc>
            </a:pP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и соловьиный раскат пронесся по зарослям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71750" y="428625"/>
            <a:ext cx="50974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1. Грамматический разбор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143375" y="3286125"/>
            <a:ext cx="4551363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Запишем предложение в тетрадях;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 синтаксический разбор 2 части предложения;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 назовем имена прилагательные, поставив к ним </a:t>
            </a:r>
          </a:p>
          <a:p>
            <a:pPr>
              <a:lnSpc>
                <a:spcPct val="150000"/>
              </a:lnSpc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   вопросы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school2217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D7DCB3"/>
              </a:clrFrom>
              <a:clrTo>
                <a:srgbClr val="D7DCB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25" y="5214938"/>
            <a:ext cx="1785938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928813" y="5143500"/>
            <a:ext cx="4325937" cy="1338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 свист откликнулись десятки </a:t>
            </a:r>
            <a:r>
              <a:rPr lang="ru-RU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птичьих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голосов,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i="1" u="wavy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соловьиный 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раскат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u="dbl" dirty="0">
                <a:latin typeface="Times New Roman" pitchFamily="18" charset="0"/>
                <a:cs typeface="Times New Roman" pitchFamily="18" charset="0"/>
              </a:rPr>
              <a:t>пронесся 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u="dash" dirty="0">
                <a:latin typeface="Times New Roman" pitchFamily="18" charset="0"/>
                <a:cs typeface="Times New Roman" pitchFamily="18" charset="0"/>
              </a:rPr>
              <a:t>по зарослям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" descr="письмо (2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857750" y="500063"/>
            <a:ext cx="22748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Третье лишнее</a:t>
            </a:r>
          </a:p>
        </p:txBody>
      </p:sp>
      <p:pic>
        <p:nvPicPr>
          <p:cNvPr id="4" name="Рисунок 3" descr="9ef15a0a9ba0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000125"/>
            <a:ext cx="1976438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post-7-1217330679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75" y="1000125"/>
            <a:ext cx="20066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717647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88" y="1000125"/>
            <a:ext cx="23368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28750" y="2643188"/>
            <a:ext cx="14097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Гусиная кормушка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929063" y="2571750"/>
            <a:ext cx="12747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Гусиная походка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643688" y="2571750"/>
            <a:ext cx="12080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Январское утро</a:t>
            </a:r>
          </a:p>
        </p:txBody>
      </p:sp>
      <p:pic>
        <p:nvPicPr>
          <p:cNvPr id="10" name="Рисунок 9" descr="f_18674160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00125" y="2928938"/>
            <a:ext cx="2032000" cy="134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0_7957_f084be36_XL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43625" y="2928938"/>
            <a:ext cx="2357438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76999005_large_038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00438" y="2928938"/>
            <a:ext cx="221456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500188" y="4429125"/>
            <a:ext cx="923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Лисья нора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143375" y="4357688"/>
            <a:ext cx="12176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Лисий характер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715125" y="4286250"/>
            <a:ext cx="11953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Приречный луг</a:t>
            </a:r>
          </a:p>
        </p:txBody>
      </p:sp>
      <p:pic>
        <p:nvPicPr>
          <p:cNvPr id="17" name="Рисунок 16" descr="DSC_0630_web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072188" y="4643438"/>
            <a:ext cx="235743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1jpeg.jp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357563" y="4643438"/>
            <a:ext cx="2357437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000500" y="6357938"/>
            <a:ext cx="12334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Волчий аппетит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786563" y="6357938"/>
            <a:ext cx="10604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Папин взгляд</a:t>
            </a:r>
          </a:p>
        </p:txBody>
      </p:sp>
      <p:pic>
        <p:nvPicPr>
          <p:cNvPr id="21" name="Рисунок 20" descr="77910656714811.jp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000125" y="4643438"/>
            <a:ext cx="2071688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571625" y="6286500"/>
            <a:ext cx="9731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Волчья стая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3" grpId="0"/>
      <p:bldP spid="14" grpId="0"/>
      <p:bldP spid="16" grpId="0"/>
      <p:bldP spid="19" grpId="0"/>
      <p:bldP spid="20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1" descr="фон 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429000" y="285750"/>
            <a:ext cx="3517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Тренировочные упражнения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28875" y="1071563"/>
            <a:ext cx="24923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Зверь лохматый, косолапый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сосет в берлоге лапу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" name="Рисунок 4" descr="normal_она_медвеД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72066" y="785794"/>
            <a:ext cx="1712369" cy="1285884"/>
          </a:xfrm>
          <a:prstGeom prst="ellipse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57875" y="2286000"/>
            <a:ext cx="3038475" cy="7381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Желтая хозяюшка из лесу пришла,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Всех кур пересчитала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с собою принесла</a:t>
            </a:r>
            <a:r>
              <a:rPr lang="ru-RU" sz="1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" name="Рисунок 6" descr="0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714612" y="1857364"/>
            <a:ext cx="2302763" cy="1571636"/>
          </a:xfrm>
          <a:prstGeom prst="flowChartMagneticTape">
            <a:avLst/>
          </a:prstGeom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928938" y="4071938"/>
            <a:ext cx="20113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По  горам, по долам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Ходит шуба да кафтан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72188" y="5643563"/>
            <a:ext cx="2178050" cy="738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Маленький, беленький,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лесочку прыг, прыг,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снежочку тык, тык.</a:t>
            </a:r>
          </a:p>
        </p:txBody>
      </p:sp>
      <p:pic>
        <p:nvPicPr>
          <p:cNvPr id="10" name="Рисунок 9" descr="kurbanlk_koyun_2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643570" y="3143248"/>
            <a:ext cx="2847981" cy="2050819"/>
          </a:xfrm>
          <a:prstGeom prst="teardrop">
            <a:avLst/>
          </a:prstGeom>
        </p:spPr>
      </p:pic>
      <p:pic>
        <p:nvPicPr>
          <p:cNvPr id="11" name="Рисунок 10" descr="68644346_foto_hare_rabbit_231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2571736" y="4786322"/>
            <a:ext cx="2714644" cy="1809763"/>
          </a:xfrm>
          <a:prstGeom prst="ellips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1" descr="письмо (2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school220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63" y="5143500"/>
            <a:ext cx="14287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0" y="428625"/>
            <a:ext cx="2540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Буквенный диктант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42938" y="1428750"/>
            <a:ext cx="7897812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ru-RU" sz="1600" b="1" i="1">
                <a:solidFill>
                  <a:srgbClr val="27139D"/>
                </a:solidFill>
                <a:latin typeface="Times New Roman" pitchFamily="18" charset="0"/>
                <a:cs typeface="Times New Roman" pitchFamily="18" charset="0"/>
              </a:rPr>
              <a:t>Все мерещится поле с гречихою, в </a:t>
            </a:r>
            <a:r>
              <a:rPr lang="ru-RU" sz="1600" b="1" i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маленьком </a:t>
            </a:r>
            <a:r>
              <a:rPr lang="ru-RU" sz="1600" b="1" i="1">
                <a:solidFill>
                  <a:srgbClr val="27139D"/>
                </a:solidFill>
                <a:latin typeface="Times New Roman" pitchFamily="18" charset="0"/>
                <a:cs typeface="Times New Roman" pitchFamily="18" charset="0"/>
              </a:rPr>
              <a:t>доме сирень на окне.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ru-RU" sz="1600" b="1" i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Милое</a:t>
            </a:r>
            <a:r>
              <a:rPr lang="ru-RU" sz="1600" b="1" i="1">
                <a:solidFill>
                  <a:srgbClr val="27139D"/>
                </a:solidFill>
                <a:latin typeface="Times New Roman" pitchFamily="18" charset="0"/>
                <a:cs typeface="Times New Roman" pitchFamily="18" charset="0"/>
              </a:rPr>
              <a:t> детство мое вспоминается мне.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ru-RU" sz="1600" b="1" i="1">
                <a:solidFill>
                  <a:srgbClr val="27139D"/>
                </a:solidFill>
                <a:latin typeface="Times New Roman" pitchFamily="18" charset="0"/>
                <a:cs typeface="Times New Roman" pitchFamily="18" charset="0"/>
              </a:rPr>
              <a:t>Перед нами простирались</a:t>
            </a:r>
            <a:r>
              <a:rPr lang="ru-RU" sz="1600" b="1" i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Кавказские </a:t>
            </a:r>
            <a:r>
              <a:rPr lang="ru-RU" sz="1600" b="1" i="1">
                <a:solidFill>
                  <a:srgbClr val="27139D"/>
                </a:solidFill>
                <a:latin typeface="Times New Roman" pitchFamily="18" charset="0"/>
                <a:cs typeface="Times New Roman" pitchFamily="18" charset="0"/>
              </a:rPr>
              <a:t>горы.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ru-RU" sz="1600" b="1" i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Мамины</a:t>
            </a:r>
            <a:r>
              <a:rPr lang="ru-RU" sz="1600" b="1" i="1">
                <a:solidFill>
                  <a:srgbClr val="27139D"/>
                </a:solidFill>
                <a:latin typeface="Times New Roman" pitchFamily="18" charset="0"/>
                <a:cs typeface="Times New Roman" pitchFamily="18" charset="0"/>
              </a:rPr>
              <a:t> руки помнятся мне.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ru-RU" sz="1600" b="1" i="1">
                <a:solidFill>
                  <a:srgbClr val="27139D"/>
                </a:solidFill>
                <a:latin typeface="Times New Roman" pitchFamily="18" charset="0"/>
                <a:cs typeface="Times New Roman" pitchFamily="18" charset="0"/>
              </a:rPr>
              <a:t>Меня манит к себе </a:t>
            </a:r>
            <a:r>
              <a:rPr lang="ru-RU" sz="1600" b="1" i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глубокое </a:t>
            </a:r>
            <a:r>
              <a:rPr lang="ru-RU" sz="1600" b="1" i="1">
                <a:solidFill>
                  <a:srgbClr val="27139D"/>
                </a:solidFill>
                <a:latin typeface="Times New Roman" pitchFamily="18" charset="0"/>
                <a:cs typeface="Times New Roman" pitchFamily="18" charset="0"/>
              </a:rPr>
              <a:t>озеро Байкал.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ru-RU" sz="1600" b="1" i="1">
                <a:solidFill>
                  <a:srgbClr val="27139D"/>
                </a:solidFill>
                <a:latin typeface="Times New Roman" pitchFamily="18" charset="0"/>
                <a:cs typeface="Times New Roman" pitchFamily="18" charset="0"/>
              </a:rPr>
              <a:t>Ее привезли издалека в края, где шумят ковыли, как долго она привыкала к огню </a:t>
            </a:r>
          </a:p>
          <a:p>
            <a:pPr marL="342900" indent="-342900">
              <a:lnSpc>
                <a:spcPct val="150000"/>
              </a:lnSpc>
            </a:pPr>
            <a:r>
              <a:rPr lang="ru-RU" sz="1600" b="1" i="1">
                <a:solidFill>
                  <a:srgbClr val="27139D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b="1" i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волгоградской</a:t>
            </a:r>
            <a:r>
              <a:rPr lang="ru-RU" sz="1600" b="1" i="1">
                <a:solidFill>
                  <a:srgbClr val="27139D"/>
                </a:solidFill>
                <a:latin typeface="Times New Roman" pitchFamily="18" charset="0"/>
                <a:cs typeface="Times New Roman" pitchFamily="18" charset="0"/>
              </a:rPr>
              <a:t> земли.</a:t>
            </a:r>
          </a:p>
          <a:p>
            <a:pPr marL="342900" indent="-342900">
              <a:lnSpc>
                <a:spcPct val="150000"/>
              </a:lnSpc>
              <a:buFontTx/>
              <a:buAutoNum type="arabicPeriod" startAt="7"/>
            </a:pPr>
            <a:r>
              <a:rPr lang="ru-RU" sz="1600" b="1" i="1">
                <a:solidFill>
                  <a:srgbClr val="27139D"/>
                </a:solidFill>
                <a:latin typeface="Times New Roman" pitchFamily="18" charset="0"/>
                <a:cs typeface="Times New Roman" pitchFamily="18" charset="0"/>
              </a:rPr>
              <a:t>Меня покорил </a:t>
            </a:r>
            <a:r>
              <a:rPr lang="ru-RU" sz="1600" b="1" i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честный </a:t>
            </a:r>
            <a:r>
              <a:rPr lang="ru-RU" sz="1600" b="1" i="1">
                <a:solidFill>
                  <a:srgbClr val="27139D"/>
                </a:solidFill>
                <a:latin typeface="Times New Roman" pitchFamily="18" charset="0"/>
                <a:cs typeface="Times New Roman" pitchFamily="18" charset="0"/>
              </a:rPr>
              <a:t>поступок моего товарища.</a:t>
            </a:r>
          </a:p>
          <a:p>
            <a:pPr marL="342900" indent="-342900">
              <a:lnSpc>
                <a:spcPct val="150000"/>
              </a:lnSpc>
              <a:buFontTx/>
              <a:buAutoNum type="arabicPeriod" startAt="7"/>
            </a:pPr>
            <a:r>
              <a:rPr lang="ru-RU" sz="1600" b="1" i="1">
                <a:solidFill>
                  <a:srgbClr val="27139D"/>
                </a:solidFill>
                <a:latin typeface="Times New Roman" pitchFamily="18" charset="0"/>
                <a:cs typeface="Times New Roman" pitchFamily="18" charset="0"/>
              </a:rPr>
              <a:t>Одна в глуши лесов </a:t>
            </a:r>
            <a:r>
              <a:rPr lang="ru-RU" sz="1600" b="1" i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сосновых </a:t>
            </a:r>
            <a:r>
              <a:rPr lang="ru-RU" sz="1600" b="1" i="1">
                <a:solidFill>
                  <a:srgbClr val="27139D"/>
                </a:solidFill>
                <a:latin typeface="Times New Roman" pitchFamily="18" charset="0"/>
                <a:cs typeface="Times New Roman" pitchFamily="18" charset="0"/>
              </a:rPr>
              <a:t>давно, давно ты ждешь меня.</a:t>
            </a:r>
          </a:p>
          <a:p>
            <a:pPr marL="342900" indent="-342900">
              <a:lnSpc>
                <a:spcPct val="150000"/>
              </a:lnSpc>
              <a:buFontTx/>
              <a:buAutoNum type="arabicPeriod" startAt="7"/>
            </a:pPr>
            <a:r>
              <a:rPr lang="ru-RU" sz="1600" b="1" i="1">
                <a:solidFill>
                  <a:srgbClr val="27139D"/>
                </a:solidFill>
                <a:latin typeface="Times New Roman" pitchFamily="18" charset="0"/>
                <a:cs typeface="Times New Roman" pitchFamily="18" charset="0"/>
              </a:rPr>
              <a:t>Я помню </a:t>
            </a:r>
            <a:r>
              <a:rPr lang="ru-RU" sz="1600" b="1" i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отцово </a:t>
            </a:r>
            <a:r>
              <a:rPr lang="ru-RU" sz="1600" b="1" i="1">
                <a:solidFill>
                  <a:srgbClr val="27139D"/>
                </a:solidFill>
                <a:latin typeface="Times New Roman" pitchFamily="18" charset="0"/>
                <a:cs typeface="Times New Roman" pitchFamily="18" charset="0"/>
              </a:rPr>
              <a:t>наставленье.</a:t>
            </a:r>
          </a:p>
          <a:p>
            <a:pPr marL="342900" indent="-342900">
              <a:lnSpc>
                <a:spcPct val="150000"/>
              </a:lnSpc>
              <a:buFontTx/>
              <a:buAutoNum type="arabicPeriod" startAt="7"/>
            </a:pPr>
            <a:r>
              <a:rPr lang="ru-RU" sz="1600" b="1" i="1">
                <a:solidFill>
                  <a:srgbClr val="27139D"/>
                </a:solidFill>
                <a:latin typeface="Times New Roman" pitchFamily="18" charset="0"/>
                <a:cs typeface="Times New Roman" pitchFamily="18" charset="0"/>
              </a:rPr>
              <a:t>В роще </a:t>
            </a:r>
            <a:r>
              <a:rPr lang="ru-RU" sz="1600" b="1" i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соловьиной</a:t>
            </a:r>
            <a:r>
              <a:rPr lang="ru-RU" sz="1600" b="1" i="1">
                <a:solidFill>
                  <a:srgbClr val="27139D"/>
                </a:solidFill>
                <a:latin typeface="Times New Roman" pitchFamily="18" charset="0"/>
                <a:cs typeface="Times New Roman" pitchFamily="18" charset="0"/>
              </a:rPr>
              <a:t> мы вспоминали с грустью лето.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71625" y="5572125"/>
            <a:ext cx="33575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ru-RU" sz="2400" b="1">
                <a:solidFill>
                  <a:srgbClr val="FF0066"/>
                </a:solidFill>
                <a:latin typeface="Calibri" pitchFamily="34" charset="0"/>
              </a:rPr>
              <a:t>1  2  3  4  5  6  7  8  9  10</a:t>
            </a:r>
          </a:p>
          <a:p>
            <a:pPr marL="457200" indent="-457200"/>
            <a:r>
              <a:rPr lang="ru-RU" sz="2400" b="1">
                <a:solidFill>
                  <a:srgbClr val="0000FF"/>
                </a:solidFill>
                <a:latin typeface="Calibri" pitchFamily="34" charset="0"/>
              </a:rPr>
              <a:t>К  К О  П К  О К О  П   П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929438" y="1071563"/>
            <a:ext cx="944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66"/>
                </a:solidFill>
                <a:latin typeface="Calibri" pitchFamily="34" charset="0"/>
              </a:rPr>
              <a:t>К.  О.  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1" descr="IMG_0169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71500" y="357188"/>
            <a:ext cx="4849813" cy="618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Отечество мое Россия. Урал.</a:t>
            </a:r>
          </a:p>
          <a:p>
            <a:endParaRPr lang="ru-RU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Живу я в глубине России,</a:t>
            </a:r>
          </a:p>
          <a:p>
            <a:pPr>
              <a:lnSpc>
                <a:spcPct val="150000"/>
              </a:lnSpc>
            </a:pPr>
            <a:r>
              <a:rPr lang="ru-RU" sz="24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краю озер и рудных скал.</a:t>
            </a:r>
          </a:p>
          <a:p>
            <a:pPr>
              <a:lnSpc>
                <a:spcPct val="150000"/>
              </a:lnSpc>
            </a:pPr>
            <a:r>
              <a:rPr lang="ru-RU" sz="24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Здесь реки – сини, горы – сини</a:t>
            </a:r>
          </a:p>
          <a:p>
            <a:pPr>
              <a:lnSpc>
                <a:spcPct val="150000"/>
              </a:lnSpc>
            </a:pPr>
            <a:r>
              <a:rPr lang="ru-RU" sz="24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в синих отсветах металл.</a:t>
            </a:r>
          </a:p>
          <a:p>
            <a:pPr>
              <a:lnSpc>
                <a:spcPct val="150000"/>
              </a:lnSpc>
            </a:pPr>
            <a:r>
              <a:rPr lang="ru-RU" sz="24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красоте, по скрытой силе</a:t>
            </a:r>
          </a:p>
          <a:p>
            <a:pPr>
              <a:lnSpc>
                <a:spcPct val="150000"/>
              </a:lnSpc>
            </a:pPr>
            <a:r>
              <a:rPr lang="ru-RU" sz="24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Мне не с чем мой Урал сравнить.</a:t>
            </a:r>
          </a:p>
          <a:p>
            <a:pPr>
              <a:lnSpc>
                <a:spcPct val="150000"/>
              </a:lnSpc>
            </a:pPr>
            <a:r>
              <a:rPr lang="ru-RU" sz="24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Иной здесь видится Россия,</a:t>
            </a:r>
          </a:p>
          <a:p>
            <a:pPr>
              <a:lnSpc>
                <a:spcPct val="150000"/>
              </a:lnSpc>
            </a:pPr>
            <a:r>
              <a:rPr lang="ru-RU" sz="24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Суровей, строже, может быть.</a:t>
            </a:r>
          </a:p>
          <a:p>
            <a:pPr>
              <a:lnSpc>
                <a:spcPct val="150000"/>
              </a:lnSpc>
            </a:pPr>
            <a:r>
              <a:rPr lang="ru-RU" sz="24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Л. Татьяничева</a:t>
            </a:r>
          </a:p>
          <a:p>
            <a:endParaRPr lang="ru-RU" sz="16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" descr="письмо (2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Рисунок 2" descr="69114414_1294780303_493164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714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3238" y="1785938"/>
            <a:ext cx="56007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 algn="ctr">
              <a:lnSpc>
                <a:spcPct val="150000"/>
              </a:lnSpc>
            </a:pPr>
            <a:r>
              <a:rPr lang="ru-RU" sz="20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Верблюжья колючка, проворные ткачи,</a:t>
            </a:r>
          </a:p>
          <a:p>
            <a:pPr indent="457200" algn="ctr">
              <a:lnSpc>
                <a:spcPct val="150000"/>
              </a:lnSpc>
            </a:pPr>
            <a:r>
              <a:rPr lang="ru-RU" sz="20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лебяжий пух, радужная пара,   тетин совет, </a:t>
            </a:r>
          </a:p>
          <a:p>
            <a:pPr indent="457200" algn="ctr">
              <a:lnSpc>
                <a:spcPct val="150000"/>
              </a:lnSpc>
            </a:pPr>
            <a:r>
              <a:rPr lang="ru-RU" sz="20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молочный кисель, объездной путь, отцов ремень, </a:t>
            </a:r>
          </a:p>
          <a:p>
            <a:pPr indent="457200" algn="ctr">
              <a:lnSpc>
                <a:spcPct val="150000"/>
              </a:lnSpc>
            </a:pPr>
            <a:r>
              <a:rPr lang="ru-RU" sz="20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храбрая дружина,  предрассветный час, волчий аппетит, волчий хвост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00563" y="714375"/>
            <a:ext cx="20431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Закрепление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9222" name="Рисунок 6" descr="school2230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63" y="4286250"/>
            <a:ext cx="12858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344</Words>
  <Application>Microsoft Office PowerPoint</Application>
  <PresentationFormat>Экран (4:3)</PresentationFormat>
  <Paragraphs>64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Татьяна</cp:lastModifiedBy>
  <cp:revision>24</cp:revision>
  <dcterms:modified xsi:type="dcterms:W3CDTF">2020-03-22T09:08:17Z</dcterms:modified>
</cp:coreProperties>
</file>