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08ED-514B-4061-AE8F-5B65E09D9F1E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C921-B49F-4493-B9FF-565C207B7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08ED-514B-4061-AE8F-5B65E09D9F1E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C921-B49F-4493-B9FF-565C207B7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08ED-514B-4061-AE8F-5B65E09D9F1E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C921-B49F-4493-B9FF-565C207B7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08ED-514B-4061-AE8F-5B65E09D9F1E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C921-B49F-4493-B9FF-565C207B7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08ED-514B-4061-AE8F-5B65E09D9F1E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C921-B49F-4493-B9FF-565C207B7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08ED-514B-4061-AE8F-5B65E09D9F1E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C921-B49F-4493-B9FF-565C207B7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08ED-514B-4061-AE8F-5B65E09D9F1E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C921-B49F-4493-B9FF-565C207B7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08ED-514B-4061-AE8F-5B65E09D9F1E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C921-B49F-4493-B9FF-565C207B7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08ED-514B-4061-AE8F-5B65E09D9F1E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C921-B49F-4493-B9FF-565C207B7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08ED-514B-4061-AE8F-5B65E09D9F1E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C921-B49F-4493-B9FF-565C207B7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08ED-514B-4061-AE8F-5B65E09D9F1E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C921-B49F-4493-B9FF-565C207B7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308ED-514B-4061-AE8F-5B65E09D9F1E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2C921-B49F-4493-B9FF-565C207B7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rown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14282" y="357166"/>
            <a:ext cx="8643998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Имя прилагательное как часть речи</a:t>
            </a:r>
            <a:endParaRPr lang="ru-RU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967334"/>
            <a:ext cx="9144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Цель урока:</a:t>
            </a:r>
            <a:r>
              <a:rPr lang="ru-RU" sz="5400" dirty="0"/>
              <a:t> повторить и систематизировать материал об имени прилагательном.</a:t>
            </a:r>
            <a:r>
              <a:rPr lang="ru-RU" sz="5400" i="1" dirty="0"/>
              <a:t> 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brown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Содержимое 5" descr="12177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15008" y="3714760"/>
            <a:ext cx="3143240" cy="3143240"/>
          </a:xfrm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Игра «Найди лишнее слово».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1. Желток, цыпленок, желтый, солнце.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 Луна, небо, звезда, лунный.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3. Морской, море, пляж, корабль.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4. Дерево, лист,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весенний, лес.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brown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Содержимое 8" descr="j0406184.wm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86446" y="2928934"/>
            <a:ext cx="3357554" cy="3486965"/>
          </a:xfrm>
        </p:spPr>
      </p:pic>
      <p:sp>
        <p:nvSpPr>
          <p:cNvPr id="5" name="Прямоугольник 4"/>
          <p:cNvSpPr/>
          <p:nvPr/>
        </p:nvSpPr>
        <p:spPr>
          <a:xfrm>
            <a:off x="857224" y="857232"/>
            <a:ext cx="65008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1)желтый;</a:t>
            </a:r>
            <a:endParaRPr lang="ru-RU" sz="5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857364"/>
            <a:ext cx="67866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2)лунный;</a:t>
            </a:r>
            <a:endParaRPr lang="ru-RU" sz="5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3000372"/>
            <a:ext cx="57864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3) </a:t>
            </a:r>
            <a:r>
              <a:rPr lang="ru-RU" sz="5400" dirty="0" smtClean="0">
                <a:latin typeface="Arial" pitchFamily="34" charset="0"/>
                <a:ea typeface="Times New Roman" pitchFamily="18" charset="0"/>
              </a:rPr>
              <a:t>м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орской;</a:t>
            </a:r>
            <a:endParaRPr lang="ru-RU" sz="5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4000504"/>
            <a:ext cx="55721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4)весенний.</a:t>
            </a:r>
            <a:endParaRPr lang="ru-RU" sz="5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0"/>
            <a:ext cx="75009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Проверь себя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brown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/>
            <a:r>
              <a:rPr lang="ru-RU" sz="4800" dirty="0">
                <a:solidFill>
                  <a:srgbClr val="FF0000"/>
                </a:solidFill>
              </a:rPr>
              <a:t>От записанных существительных образуйте словосочетания прил. + сущ.:</a:t>
            </a:r>
          </a:p>
          <a:p>
            <a:r>
              <a:rPr lang="ru-RU" sz="4800" dirty="0"/>
              <a:t>Город – шум; осень – холод;  дерево – листва; стекло – лампа; железо – кровля; дорога – пыль; музыка – песня; молоко – корова.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brown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       К дереву летит … птица, поменьше галки. Сама вся … - белая с черным, а на голове черная с … бантиком шапочка. Сразу узнал я дятла.</a:t>
            </a:r>
          </a:p>
          <a:p>
            <a:pPr>
              <a:buNone/>
            </a:pPr>
            <a:r>
              <a:rPr lang="ru-RU" dirty="0" smtClean="0"/>
              <a:t>       Летит дятел, несет в клюве … шишку. </a:t>
            </a:r>
          </a:p>
          <a:p>
            <a:pPr>
              <a:buNone/>
            </a:pPr>
            <a:r>
              <a:rPr lang="ru-RU" dirty="0" smtClean="0"/>
              <a:t>       Прилетел и уселся на осину. Да не на ветку, как все птицы, а прямо на ствол, как муха на стену. Зацепился за кору … когтями, а снизу еще хвостом подпирается. Перья у него в хвосте …, … 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Слова для справок:  </a:t>
            </a:r>
            <a:r>
              <a:rPr lang="ru-RU" dirty="0" smtClean="0"/>
              <a:t>жесткий, красный,  небольшой, пестрый, острый, сосновый, крепкий.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brown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       </a:t>
            </a:r>
            <a:r>
              <a:rPr lang="ru-RU" sz="3600" dirty="0" smtClean="0"/>
              <a:t>К дереву летит </a:t>
            </a:r>
            <a:r>
              <a:rPr lang="ru-RU" sz="3600" dirty="0" smtClean="0">
                <a:solidFill>
                  <a:srgbClr val="FF0000"/>
                </a:solidFill>
              </a:rPr>
              <a:t>небольшая</a:t>
            </a:r>
            <a:r>
              <a:rPr lang="ru-RU" sz="3600" dirty="0" smtClean="0"/>
              <a:t> птица, поменьше галки. Сама вся </a:t>
            </a:r>
            <a:r>
              <a:rPr lang="ru-RU" sz="3600" dirty="0" smtClean="0">
                <a:solidFill>
                  <a:srgbClr val="FF0000"/>
                </a:solidFill>
              </a:rPr>
              <a:t>пестрая</a:t>
            </a:r>
            <a:r>
              <a:rPr lang="ru-RU" sz="3600" dirty="0" smtClean="0"/>
              <a:t> - белая с черным, а на голове черная с </a:t>
            </a:r>
            <a:r>
              <a:rPr lang="ru-RU" sz="3600" dirty="0" smtClean="0">
                <a:solidFill>
                  <a:srgbClr val="FF0000"/>
                </a:solidFill>
              </a:rPr>
              <a:t>красным</a:t>
            </a:r>
            <a:r>
              <a:rPr lang="ru-RU" sz="3600" dirty="0" smtClean="0"/>
              <a:t> бантиком шапочка. Сразу узнал я дятла.</a:t>
            </a:r>
          </a:p>
          <a:p>
            <a:pPr>
              <a:buNone/>
            </a:pPr>
            <a:r>
              <a:rPr lang="ru-RU" sz="3600" dirty="0" smtClean="0"/>
              <a:t>       Летит дятел, несет в клюве </a:t>
            </a:r>
            <a:r>
              <a:rPr lang="ru-RU" sz="3600" dirty="0" smtClean="0">
                <a:solidFill>
                  <a:srgbClr val="FF0000"/>
                </a:solidFill>
              </a:rPr>
              <a:t>сосновую</a:t>
            </a:r>
            <a:r>
              <a:rPr lang="ru-RU" sz="3600" dirty="0" smtClean="0"/>
              <a:t> шишку. </a:t>
            </a:r>
          </a:p>
          <a:p>
            <a:pPr>
              <a:buNone/>
            </a:pPr>
            <a:r>
              <a:rPr lang="ru-RU" sz="3600" dirty="0" smtClean="0"/>
              <a:t>       Прилетел и уселся на осину. Да не на ветку, как все птицы, а прямо на ствол, как муха на стену. Зацепился за кору </a:t>
            </a:r>
            <a:r>
              <a:rPr lang="ru-RU" sz="3600" dirty="0" smtClean="0">
                <a:solidFill>
                  <a:srgbClr val="FF0000"/>
                </a:solidFill>
              </a:rPr>
              <a:t>острыми</a:t>
            </a:r>
            <a:r>
              <a:rPr lang="ru-RU" sz="3600" dirty="0" smtClean="0"/>
              <a:t> когтями, а снизу еще хвостом подпирается. Перья у него в хвосте </a:t>
            </a:r>
            <a:r>
              <a:rPr lang="ru-RU" sz="3600" dirty="0" smtClean="0">
                <a:solidFill>
                  <a:srgbClr val="FF0000"/>
                </a:solidFill>
              </a:rPr>
              <a:t>крепкие</a:t>
            </a:r>
            <a:r>
              <a:rPr lang="ru-RU" sz="3600" dirty="0" smtClean="0"/>
              <a:t>, </a:t>
            </a:r>
            <a:r>
              <a:rPr lang="ru-RU" sz="3600" dirty="0" smtClean="0">
                <a:solidFill>
                  <a:srgbClr val="FF0000"/>
                </a:solidFill>
              </a:rPr>
              <a:t>жесткие</a:t>
            </a:r>
            <a:r>
              <a:rPr lang="ru-RU" sz="3600" dirty="0" smtClean="0"/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brown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Содержимое 5" descr="baby155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43174" y="3286124"/>
            <a:ext cx="3571893" cy="2472849"/>
          </a:xfrm>
        </p:spPr>
      </p:pic>
      <p:sp>
        <p:nvSpPr>
          <p:cNvPr id="5" name="Прямоугольник 4"/>
          <p:cNvSpPr/>
          <p:nvPr/>
        </p:nvSpPr>
        <p:spPr>
          <a:xfrm>
            <a:off x="642910" y="357166"/>
            <a:ext cx="785818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Домашнее задание:</a:t>
            </a:r>
            <a:endParaRPr lang="en-US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en-US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</a:t>
            </a:r>
            <a:r>
              <a:rPr lang="uk-UA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очинение-миниатюра</a:t>
            </a:r>
            <a:endParaRPr lang="uk-UA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uk-UA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Описание</a:t>
            </a:r>
            <a:r>
              <a:rPr lang="uk-UA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uk-UA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внешности</a:t>
            </a:r>
            <a:r>
              <a:rPr lang="uk-UA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318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Татьяна</cp:lastModifiedBy>
  <cp:revision>6</cp:revision>
  <dcterms:created xsi:type="dcterms:W3CDTF">2009-05-10T13:45:50Z</dcterms:created>
  <dcterms:modified xsi:type="dcterms:W3CDTF">2020-03-22T09:19:34Z</dcterms:modified>
</cp:coreProperties>
</file>