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32F4E-0D9D-44CA-9FF0-B45A1D148CC2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2378-C2E7-43C0-9FDB-F877019F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7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CA6E-A0C9-4FED-B659-F77FA136F56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93-791B-485C-ACBA-7B92789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1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CA6E-A0C9-4FED-B659-F77FA136F56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93-791B-485C-ACBA-7B92789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2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CA6E-A0C9-4FED-B659-F77FA136F56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93-791B-485C-ACBA-7B92789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11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CA6E-A0C9-4FED-B659-F77FA136F56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93-791B-485C-ACBA-7B92789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0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CA6E-A0C9-4FED-B659-F77FA136F56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93-791B-485C-ACBA-7B92789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6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CA6E-A0C9-4FED-B659-F77FA136F56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93-791B-485C-ACBA-7B92789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CA6E-A0C9-4FED-B659-F77FA136F56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93-791B-485C-ACBA-7B92789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3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CA6E-A0C9-4FED-B659-F77FA136F56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93-791B-485C-ACBA-7B92789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6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CA6E-A0C9-4FED-B659-F77FA136F56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93-791B-485C-ACBA-7B92789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9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CA6E-A0C9-4FED-B659-F77FA136F56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93-791B-485C-ACBA-7B92789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8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CA6E-A0C9-4FED-B659-F77FA136F56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5393-791B-485C-ACBA-7B92789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6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CA6E-A0C9-4FED-B659-F77FA136F563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5393-791B-485C-ACBA-7B92789C3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1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1984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Пам’ятки</a:t>
            </a:r>
            <a:r>
              <a:rPr lang="ru-RU" dirty="0"/>
              <a:t> </a:t>
            </a:r>
            <a:r>
              <a:rPr lang="ru-RU" dirty="0" err="1"/>
              <a:t>Генуї</a:t>
            </a:r>
            <a:r>
              <a:rPr lang="ru-RU" dirty="0"/>
              <a:t> не </a:t>
            </a:r>
            <a:r>
              <a:rPr lang="ru-RU" dirty="0" err="1"/>
              <a:t>поступаються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величчю</a:t>
            </a:r>
            <a:r>
              <a:rPr lang="ru-RU" dirty="0"/>
              <a:t> і красою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містам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, а часом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перевершують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1504" y="1166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Генуя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3316644"/>
            <a:ext cx="4910496" cy="327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700808"/>
            <a:ext cx="3175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558800"/>
            <a:ext cx="889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60648"/>
            <a:ext cx="8304000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520" y="188640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/>
              <a:t>        …Картинки веселі,     </a:t>
            </a:r>
            <a:r>
              <a:rPr lang="uk-UA" sz="6600" dirty="0" err="1"/>
              <a:t>життя-</a:t>
            </a:r>
            <a:r>
              <a:rPr lang="uk-UA" sz="6600" dirty="0"/>
              <a:t> суворе</a:t>
            </a:r>
            <a:r>
              <a:rPr lang="uk-UA" sz="6000" dirty="0"/>
              <a:t>.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14" y="2204864"/>
            <a:ext cx="582885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88641"/>
            <a:ext cx="6667500" cy="444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225281"/>
            <a:ext cx="5334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6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9896" y="6477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Князівський палац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7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549216"/>
            <a:ext cx="7977678" cy="48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1864" y="53732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Палац Сан </a:t>
            </a:r>
            <a:r>
              <a:rPr lang="uk-UA" dirty="0" err="1"/>
              <a:t>Джорджіо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0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546100"/>
            <a:ext cx="8636000" cy="576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536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Неа́поль  </a:t>
            </a:r>
            <a:r>
              <a:rPr lang="el-GR" dirty="0"/>
              <a:t>— «</a:t>
            </a:r>
            <a:r>
              <a:rPr lang="vi-VN" dirty="0"/>
              <a:t>нове місто», </a:t>
            </a:r>
            <a:r>
              <a:rPr lang="en-US" dirty="0"/>
              <a:t>— </a:t>
            </a:r>
            <a:r>
              <a:rPr lang="vi-VN" dirty="0"/>
              <a:t>місто в Італії, центр регіону Кампанія.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188640"/>
            <a:ext cx="8173569" cy="49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3552" y="537321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Один з </a:t>
            </a:r>
            <a:r>
              <a:rPr lang="ru-RU" dirty="0" err="1"/>
              <a:t>найгрізніших</a:t>
            </a:r>
            <a:r>
              <a:rPr lang="ru-RU" dirty="0"/>
              <a:t> </a:t>
            </a:r>
            <a:r>
              <a:rPr lang="ru-RU" dirty="0" err="1"/>
              <a:t>вулканів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колись </a:t>
            </a:r>
            <a:r>
              <a:rPr lang="ru-RU" dirty="0" err="1"/>
              <a:t>знищив</a:t>
            </a:r>
            <a:r>
              <a:rPr lang="ru-RU" dirty="0"/>
              <a:t> до </a:t>
            </a:r>
            <a:r>
              <a:rPr lang="ru-RU" dirty="0" err="1"/>
              <a:t>тла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Помпеї</a:t>
            </a:r>
            <a:r>
              <a:rPr lang="ru-RU" dirty="0"/>
              <a:t>. </a:t>
            </a:r>
            <a:r>
              <a:rPr lang="ru-RU" dirty="0" err="1"/>
              <a:t>Руїни</a:t>
            </a:r>
            <a:r>
              <a:rPr lang="ru-RU" dirty="0"/>
              <a:t> </a:t>
            </a:r>
            <a:r>
              <a:rPr lang="ru-RU" dirty="0" err="1"/>
              <a:t>Помпеї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видніються</a:t>
            </a:r>
            <a:r>
              <a:rPr lang="ru-RU" dirty="0"/>
              <a:t> на </a:t>
            </a:r>
            <a:r>
              <a:rPr lang="ru-RU" dirty="0" err="1"/>
              <a:t>тлі</a:t>
            </a:r>
            <a:r>
              <a:rPr lang="ru-RU" dirty="0"/>
              <a:t> </a:t>
            </a:r>
            <a:r>
              <a:rPr lang="ru-RU" dirty="0" err="1"/>
              <a:t>величезної</a:t>
            </a:r>
            <a:r>
              <a:rPr lang="ru-RU" dirty="0"/>
              <a:t> гори </a:t>
            </a:r>
            <a:r>
              <a:rPr lang="ru-RU" dirty="0" err="1"/>
              <a:t>Везувій</a:t>
            </a:r>
            <a:r>
              <a:rPr lang="ru-RU" dirty="0"/>
              <a:t> , яка </a:t>
            </a:r>
            <a:r>
              <a:rPr lang="ru-RU" dirty="0" err="1"/>
              <a:t>поки</a:t>
            </a:r>
            <a:r>
              <a:rPr lang="ru-RU" dirty="0"/>
              <a:t> спить, але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прокинутися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119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32656"/>
            <a:ext cx="5280000" cy="396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780928"/>
            <a:ext cx="6858000" cy="3863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6120" y="4766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«Везувій димучий»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03512" y="566124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Неаполітанська затока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6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476673"/>
            <a:ext cx="7621064" cy="5334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656" y="602128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Неаполітанська </a:t>
            </a:r>
            <a:r>
              <a:rPr lang="uk-UA" dirty="0" err="1"/>
              <a:t>затока-</a:t>
            </a:r>
            <a:r>
              <a:rPr lang="uk-UA" dirty="0"/>
              <a:t> улюблене місце художників всього світу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16632"/>
            <a:ext cx="4924698" cy="370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18665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Широкоэкранный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Vinga</dc:creator>
  <cp:lastModifiedBy>Vinga</cp:lastModifiedBy>
  <cp:revision>3</cp:revision>
  <dcterms:created xsi:type="dcterms:W3CDTF">2020-03-29T08:44:09Z</dcterms:created>
  <dcterms:modified xsi:type="dcterms:W3CDTF">2020-03-29T08:53:59Z</dcterms:modified>
</cp:coreProperties>
</file>