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60" r:id="rId7"/>
    <p:sldId id="261" r:id="rId8"/>
    <p:sldId id="262" r:id="rId9"/>
    <p:sldId id="263" r:id="rId10"/>
    <p:sldId id="264" r:id="rId11"/>
    <p:sldId id="265" r:id="rId12"/>
    <p:sldId id="28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a:spLocks noGrp="1"/>
          </p:cNvSpPr>
          <p:nvPr>
            <p:ph type="sldImg" idx="2"/>
          </p:nvPr>
        </p:nvSpPr>
        <p:spPr/>
      </p:sp>
      <p:sp>
        <p:nvSpPr>
          <p:cNvPr id="3" name="Text Placeholder 2"/>
          <p:cNvSpPr>
            <a:spLocks noGrp="1"/>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12208933" cy="6858000"/>
          </a:xfrm>
          <a:prstGeom prst="rect">
            <a:avLst/>
          </a:prstGeom>
          <a:noFill/>
          <a:ln w="9525">
            <a:noFill/>
          </a:ln>
        </p:spPr>
      </p:pic>
      <p:sp>
        <p:nvSpPr>
          <p:cNvPr id="2051" name="Rectangle 3"/>
          <p:cNvSpPr>
            <a:spLocks noGrp="1" noChangeArrowheads="1"/>
          </p:cNvSpPr>
          <p:nvPr>
            <p:ph type="ctrTitle"/>
          </p:nvPr>
        </p:nvSpPr>
        <p:spPr>
          <a:xfrm>
            <a:off x="624417" y="1196975"/>
            <a:ext cx="10943167" cy="1082675"/>
          </a:xfrm>
        </p:spPr>
        <p:txBody>
          <a:bodyPr/>
          <a:lstStyle>
            <a:lvl1pPr algn="ctr">
              <a:defRPr>
                <a:solidFill>
                  <a:schemeClr val="bg1"/>
                </a:solidFill>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626533" y="2422525"/>
            <a:ext cx="10949517" cy="1752600"/>
          </a:xfrm>
        </p:spPr>
        <p:txBody>
          <a:bodyPr/>
          <a:lstStyle>
            <a:lvl1pPr marL="0" indent="0" algn="ctr">
              <a:buFontTx/>
              <a:buNone/>
              <a:defRPr>
                <a:solidFill>
                  <a:schemeClr val="bg1"/>
                </a:solidFill>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63A1C593-65D0-4073-BCC9-577B9352EA97}" type="datetimeFigureOut">
              <a:rPr lang="en-US" smtClean="0"/>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9B618960-8005-486C-9A75-10CB2AAC16F9}"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p>
            <a:endParaRPr lang="en-US"/>
          </a:p>
        </p:txBody>
      </p:sp>
      <p:sp>
        <p:nvSpPr>
          <p:cNvPr id="9" name="Slide Number Placeholder 8"/>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p>
            <a:endParaRPr lang="en-US"/>
          </a:p>
        </p:txBody>
      </p:sp>
      <p:sp>
        <p:nvSpPr>
          <p:cNvPr id="5" name="Slide Number Placeholder 4"/>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p>
            <a:endParaRPr lang="en-US"/>
          </a:p>
        </p:txBody>
      </p:sp>
      <p:sp>
        <p:nvSpPr>
          <p:cNvPr id="4" name="Slide Number Placeholder 3"/>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9B618960-8005-486C-9A75-10CB2AAC16F9}" type="slidenum">
              <a:rPr lang="en-US" smtClean="0"/>
            </a:fld>
            <a:endParaRPr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9"/>
          <p:cNvPicPr>
            <a:picLocks noChangeAspect="1"/>
          </p:cNvPicPr>
          <p:nvPr/>
        </p:nvPicPr>
        <p:blipFill>
          <a:blip r:embed="rId12"/>
          <a:stretch>
            <a:fillRect/>
          </a:stretch>
        </p:blipFill>
        <p:spPr>
          <a:xfrm>
            <a:off x="0" y="0"/>
            <a:ext cx="12208933"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63A1C593-65D0-4073-BCC9-577B9352EA97}" type="datetimeFigureOut">
              <a:rPr lang="en-US" smtClean="0"/>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13080" y="179705"/>
            <a:ext cx="10502265" cy="1183005"/>
          </a:xfrm>
        </p:spPr>
        <p:txBody>
          <a:bodyPr/>
          <a:lstStyle/>
          <a:p>
            <a:r>
              <a:rPr lang="uk-UA" altLang="en-US" dirty="0">
                <a:solidFill>
                  <a:schemeClr val="accent6"/>
                </a:solidFill>
                <a:latin typeface="Segoe Print" panose="02000600000000000000" charset="0"/>
                <a:cs typeface="Segoe Print" panose="02000600000000000000" charset="0"/>
              </a:rPr>
              <a:t>         </a:t>
            </a:r>
            <a:r>
              <a:rPr lang="uk-UA" altLang="en-US" b="1" dirty="0">
                <a:solidFill>
                  <a:schemeClr val="accent6"/>
                </a:solidFill>
                <a:latin typeface="Segoe Print" panose="02000600000000000000" charset="0"/>
                <a:cs typeface="Segoe Print" panose="02000600000000000000" charset="0"/>
              </a:rPr>
              <a:t>   ГРАТИСЯ І НЕ БОЯТИСЯ </a:t>
            </a:r>
            <a:endParaRPr lang="uk-UA" altLang="en-US" b="1" dirty="0">
              <a:solidFill>
                <a:schemeClr val="accent6"/>
              </a:solidFill>
              <a:latin typeface="Segoe Print" panose="02000600000000000000" charset="0"/>
              <a:cs typeface="Segoe Print" panose="02000600000000000000" charset="0"/>
            </a:endParaRPr>
          </a:p>
        </p:txBody>
      </p:sp>
      <p:pic>
        <p:nvPicPr>
          <p:cNvPr id="4" name="Picture 3" descr="Dytyachi-igry-dlya-znyattya-naprugy-perelik-vid-TSentru-gromadskogo-zdorovya"/>
          <p:cNvPicPr>
            <a:picLocks noChangeAspect="1"/>
          </p:cNvPicPr>
          <p:nvPr/>
        </p:nvPicPr>
        <p:blipFill>
          <a:blip r:embed="rId1"/>
          <a:stretch>
            <a:fillRect/>
          </a:stretch>
        </p:blipFill>
        <p:spPr>
          <a:xfrm>
            <a:off x="1131570" y="1455420"/>
            <a:ext cx="10320020" cy="47510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Content Placeholder 3"/>
          <p:cNvPicPr>
            <a:picLocks noChangeAspect="1"/>
          </p:cNvPicPr>
          <p:nvPr>
            <p:ph idx="4294967295"/>
          </p:nvPr>
        </p:nvPicPr>
        <p:blipFill>
          <a:blip r:embed="rId1"/>
          <a:stretch>
            <a:fillRect/>
          </a:stretch>
        </p:blipFill>
        <p:spPr>
          <a:xfrm>
            <a:off x="1900555" y="1055370"/>
            <a:ext cx="9380855" cy="544766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b="1" i="1">
                <a:solidFill>
                  <a:schemeClr val="accent6">
                    <a:lumMod val="75000"/>
                  </a:schemeClr>
                </a:solidFill>
                <a:latin typeface="Segoe Print" panose="02000600000000000000" charset="0"/>
                <a:cs typeface="Segoe Print" panose="02000600000000000000" charset="0"/>
              </a:rPr>
              <a:t>Техніка </a:t>
            </a:r>
            <a:r>
              <a:rPr lang="en-US" altLang="en-US" b="1" i="1">
                <a:solidFill>
                  <a:schemeClr val="accent6">
                    <a:lumMod val="75000"/>
                  </a:schemeClr>
                </a:solidFill>
                <a:latin typeface="Segoe Print" panose="02000600000000000000" charset="0"/>
                <a:cs typeface="Segoe Print" panose="02000600000000000000" charset="0"/>
              </a:rPr>
              <a:t>«</a:t>
            </a:r>
            <a:r>
              <a:rPr lang="en-US" altLang="en-US" b="1" i="1">
                <a:solidFill>
                  <a:schemeClr val="accent6">
                    <a:lumMod val="75000"/>
                  </a:schemeClr>
                </a:solidFill>
                <a:latin typeface="Segoe Print" panose="02000600000000000000" charset="0"/>
                <a:cs typeface="Segoe Print" panose="02000600000000000000" charset="0"/>
              </a:rPr>
              <a:t>Малюнок у повітрі</a:t>
            </a:r>
            <a:r>
              <a:rPr lang="en-US" altLang="en-US" b="1" i="1">
                <a:solidFill>
                  <a:schemeClr val="accent6">
                    <a:lumMod val="75000"/>
                  </a:schemeClr>
                </a:solidFill>
                <a:latin typeface="Segoe Print" panose="02000600000000000000" charset="0"/>
                <a:cs typeface="Segoe Print" panose="02000600000000000000" charset="0"/>
              </a:rPr>
              <a:t>»</a:t>
            </a:r>
            <a:endParaRPr lang="en-US" altLang="en-US" b="1" i="1">
              <a:solidFill>
                <a:schemeClr val="accent6">
                  <a:lumMod val="75000"/>
                </a:schemeClr>
              </a:solidFill>
              <a:latin typeface="Segoe Print" panose="02000600000000000000" charset="0"/>
              <a:cs typeface="Segoe Print" panose="02000600000000000000" charset="0"/>
            </a:endParaRPr>
          </a:p>
        </p:txBody>
      </p:sp>
      <p:sp>
        <p:nvSpPr>
          <p:cNvPr id="3" name="Content Placeholder 2"/>
          <p:cNvSpPr>
            <a:spLocks noGrp="1"/>
          </p:cNvSpPr>
          <p:nvPr>
            <p:ph idx="1"/>
          </p:nvPr>
        </p:nvSpPr>
        <p:spPr>
          <a:xfrm>
            <a:off x="167640" y="1174750"/>
            <a:ext cx="11599545" cy="3482340"/>
          </a:xfrm>
        </p:spPr>
        <p:txBody>
          <a:bodyPr/>
          <a:p>
            <a:r>
              <a:rPr lang="en-US" altLang="en-US" sz="2400" b="1">
                <a:gradFill>
                  <a:gsLst>
                    <a:gs pos="0">
                      <a:srgbClr val="012D86"/>
                    </a:gs>
                    <a:gs pos="100000">
                      <a:srgbClr val="0E2557"/>
                    </a:gs>
                  </a:gsLst>
                  <a:lin scaled="0"/>
                </a:gradFill>
                <a:latin typeface="Segoe Print" panose="02000600000000000000" charset="0"/>
                <a:cs typeface="Segoe Print" panose="02000600000000000000" charset="0"/>
              </a:rPr>
              <a:t>М</a:t>
            </a:r>
            <a:r>
              <a:rPr lang="uk-UA" altLang="en-US" sz="2400" b="1">
                <a:gradFill>
                  <a:gsLst>
                    <a:gs pos="0">
                      <a:srgbClr val="012D86"/>
                    </a:gs>
                    <a:gs pos="100000">
                      <a:srgbClr val="0E2557"/>
                    </a:gs>
                  </a:gsLst>
                  <a:lin scaled="0"/>
                </a:gradFill>
                <a:latin typeface="Segoe Print" panose="02000600000000000000" charset="0"/>
                <a:cs typeface="Segoe Print" panose="02000600000000000000" charset="0"/>
              </a:rPr>
              <a:t>ЕТА</a:t>
            </a:r>
            <a:r>
              <a:rPr lang="uk-UA" altLang="en-US" sz="2400">
                <a:gradFill>
                  <a:gsLst>
                    <a:gs pos="0">
                      <a:srgbClr val="012D86"/>
                    </a:gs>
                    <a:gs pos="100000">
                      <a:srgbClr val="0E2557"/>
                    </a:gs>
                  </a:gsLst>
                  <a:lin scaled="0"/>
                </a:gradFill>
                <a:latin typeface="Segoe Print" panose="02000600000000000000" charset="0"/>
                <a:cs typeface="Segoe Print" panose="02000600000000000000" charset="0"/>
              </a:rPr>
              <a:t> </a:t>
            </a:r>
            <a:r>
              <a:rPr lang="en-US" altLang="en-US" sz="2400">
                <a:gradFill>
                  <a:gsLst>
                    <a:gs pos="0">
                      <a:srgbClr val="012D86"/>
                    </a:gs>
                    <a:gs pos="100000">
                      <a:srgbClr val="0E2557"/>
                    </a:gs>
                  </a:gsLst>
                  <a:lin scaled="0"/>
                </a:gradFill>
                <a:latin typeface="Segoe Print" panose="02000600000000000000" charset="0"/>
                <a:cs typeface="Segoe Print" panose="02000600000000000000" charset="0"/>
              </a:rPr>
              <a:t>: зниження емоційної напруги</a:t>
            </a:r>
            <a:endParaRPr lang="en-US" altLang="en-US" sz="2400">
              <a:gradFill>
                <a:gsLst>
                  <a:gs pos="0">
                    <a:srgbClr val="012D86"/>
                  </a:gs>
                  <a:gs pos="100000">
                    <a:srgbClr val="0E2557"/>
                  </a:gs>
                </a:gsLst>
                <a:lin scaled="0"/>
              </a:gradFill>
              <a:latin typeface="Segoe Print" panose="02000600000000000000" charset="0"/>
              <a:cs typeface="Segoe Print" panose="02000600000000000000" charset="0"/>
            </a:endParaRPr>
          </a:p>
          <a:p>
            <a:pPr marL="0" indent="0">
              <a:buNone/>
            </a:pPr>
            <a:r>
              <a:rPr lang="en-US" altLang="en-US" sz="2400">
                <a:gradFill>
                  <a:gsLst>
                    <a:gs pos="0">
                      <a:srgbClr val="012D86"/>
                    </a:gs>
                    <a:gs pos="100000">
                      <a:srgbClr val="0E2557"/>
                    </a:gs>
                  </a:gsLst>
                  <a:lin scaled="0"/>
                </a:gradFill>
                <a:latin typeface="Segoe Print" panose="02000600000000000000" charset="0"/>
                <a:cs typeface="Segoe Print" panose="02000600000000000000" charset="0"/>
              </a:rPr>
              <a:t> та переживань, розвиток уяви та</a:t>
            </a:r>
            <a:r>
              <a:rPr lang="uk-UA" altLang="en-US" sz="2400">
                <a:gradFill>
                  <a:gsLst>
                    <a:gs pos="0">
                      <a:srgbClr val="012D86"/>
                    </a:gs>
                    <a:gs pos="100000">
                      <a:srgbClr val="0E2557"/>
                    </a:gs>
                  </a:gsLst>
                  <a:lin scaled="0"/>
                </a:gradFill>
                <a:latin typeface="Segoe Print" panose="02000600000000000000" charset="0"/>
                <a:cs typeface="Segoe Print" panose="02000600000000000000" charset="0"/>
              </a:rPr>
              <a:t> </a:t>
            </a:r>
            <a:endParaRPr lang="uk-UA" altLang="en-US" sz="2400">
              <a:gradFill>
                <a:gsLst>
                  <a:gs pos="0">
                    <a:srgbClr val="012D86"/>
                  </a:gs>
                  <a:gs pos="100000">
                    <a:srgbClr val="0E2557"/>
                  </a:gs>
                </a:gsLst>
                <a:lin scaled="0"/>
              </a:gradFill>
              <a:latin typeface="Segoe Print" panose="02000600000000000000" charset="0"/>
              <a:cs typeface="Segoe Print" panose="02000600000000000000" charset="0"/>
            </a:endParaRPr>
          </a:p>
          <a:p>
            <a:pPr marL="0" indent="0">
              <a:buNone/>
            </a:pPr>
            <a:r>
              <a:rPr lang="en-US" altLang="en-US" sz="2400">
                <a:gradFill>
                  <a:gsLst>
                    <a:gs pos="0">
                      <a:srgbClr val="012D86"/>
                    </a:gs>
                    <a:gs pos="100000">
                      <a:srgbClr val="0E2557"/>
                    </a:gs>
                  </a:gsLst>
                  <a:lin scaled="0"/>
                </a:gradFill>
                <a:latin typeface="Segoe Print" panose="02000600000000000000" charset="0"/>
                <a:cs typeface="Segoe Print" panose="02000600000000000000" charset="0"/>
              </a:rPr>
              <a:t>творчих здібностей, зменшення рівня </a:t>
            </a:r>
            <a:endParaRPr lang="en-US" altLang="en-US" sz="2400">
              <a:gradFill>
                <a:gsLst>
                  <a:gs pos="0">
                    <a:srgbClr val="012D86"/>
                  </a:gs>
                  <a:gs pos="100000">
                    <a:srgbClr val="0E2557"/>
                  </a:gs>
                </a:gsLst>
                <a:lin scaled="0"/>
              </a:gradFill>
              <a:latin typeface="Segoe Print" panose="02000600000000000000" charset="0"/>
              <a:cs typeface="Segoe Print" panose="02000600000000000000" charset="0"/>
            </a:endParaRPr>
          </a:p>
          <a:p>
            <a:pPr marL="0" indent="0">
              <a:buNone/>
            </a:pPr>
            <a:r>
              <a:rPr lang="en-US" altLang="en-US" sz="2400">
                <a:gradFill>
                  <a:gsLst>
                    <a:gs pos="0">
                      <a:srgbClr val="012D86"/>
                    </a:gs>
                    <a:gs pos="100000">
                      <a:srgbClr val="0E2557"/>
                    </a:gs>
                  </a:gsLst>
                  <a:lin scaled="0"/>
                </a:gradFill>
                <a:latin typeface="Segoe Print" panose="02000600000000000000" charset="0"/>
                <a:cs typeface="Segoe Print" panose="02000600000000000000" charset="0"/>
              </a:rPr>
              <a:t>ситуативної тривоги.</a:t>
            </a:r>
            <a:endParaRPr lang="en-US" altLang="en-US" sz="2400">
              <a:gradFill>
                <a:gsLst>
                  <a:gs pos="0">
                    <a:srgbClr val="012D86"/>
                  </a:gs>
                  <a:gs pos="100000">
                    <a:srgbClr val="0E2557"/>
                  </a:gs>
                </a:gsLst>
                <a:lin scaled="0"/>
              </a:gradFill>
              <a:latin typeface="Segoe Print" panose="02000600000000000000" charset="0"/>
              <a:cs typeface="Segoe Print" panose="02000600000000000000" charset="0"/>
            </a:endParaRPr>
          </a:p>
          <a:p>
            <a:endParaRPr lang="en-US" altLang="en-US" sz="2400">
              <a:gradFill>
                <a:gsLst>
                  <a:gs pos="0">
                    <a:srgbClr val="012D86"/>
                  </a:gs>
                  <a:gs pos="100000">
                    <a:srgbClr val="0E2557"/>
                  </a:gs>
                </a:gsLst>
                <a:lin scaled="0"/>
              </a:gradFill>
              <a:latin typeface="Segoe Print" panose="02000600000000000000" charset="0"/>
              <a:cs typeface="Segoe Print" panose="02000600000000000000" charset="0"/>
            </a:endParaRPr>
          </a:p>
          <a:p>
            <a:r>
              <a:rPr lang="en-US" altLang="en-US" sz="2400" b="1">
                <a:gradFill>
                  <a:gsLst>
                    <a:gs pos="0">
                      <a:srgbClr val="012D86"/>
                    </a:gs>
                    <a:gs pos="100000">
                      <a:srgbClr val="0E2557"/>
                    </a:gs>
                  </a:gsLst>
                  <a:lin scaled="0"/>
                </a:gradFill>
                <a:latin typeface="Segoe Print" panose="02000600000000000000" charset="0"/>
                <a:cs typeface="Segoe Print" panose="02000600000000000000" charset="0"/>
              </a:rPr>
              <a:t>І</a:t>
            </a:r>
            <a:r>
              <a:rPr lang="uk-UA" altLang="en-US" sz="2400" b="1">
                <a:gradFill>
                  <a:gsLst>
                    <a:gs pos="0">
                      <a:srgbClr val="012D86"/>
                    </a:gs>
                    <a:gs pos="100000">
                      <a:srgbClr val="0E2557"/>
                    </a:gs>
                  </a:gsLst>
                  <a:lin scaled="0"/>
                </a:gradFill>
                <a:latin typeface="Segoe Print" panose="02000600000000000000" charset="0"/>
                <a:cs typeface="Segoe Print" panose="02000600000000000000" charset="0"/>
              </a:rPr>
              <a:t>НСТРУКЦІЯ ДЛЯ ДІТЕЙ</a:t>
            </a:r>
            <a:r>
              <a:rPr lang="uk-UA" altLang="en-US" sz="2400">
                <a:gradFill>
                  <a:gsLst>
                    <a:gs pos="0">
                      <a:srgbClr val="012D86"/>
                    </a:gs>
                    <a:gs pos="100000">
                      <a:srgbClr val="0E2557"/>
                    </a:gs>
                  </a:gsLst>
                  <a:lin scaled="0"/>
                </a:gradFill>
                <a:latin typeface="Segoe Print" panose="02000600000000000000" charset="0"/>
                <a:cs typeface="Segoe Print" panose="02000600000000000000" charset="0"/>
              </a:rPr>
              <a:t>:</a:t>
            </a:r>
            <a:endParaRPr lang="en-US" altLang="en-US" sz="2400">
              <a:gradFill>
                <a:gsLst>
                  <a:gs pos="0">
                    <a:srgbClr val="012D86"/>
                  </a:gs>
                  <a:gs pos="100000">
                    <a:srgbClr val="0E2557"/>
                  </a:gs>
                </a:gsLst>
                <a:lin scaled="0"/>
              </a:gradFill>
              <a:latin typeface="Segoe Print" panose="02000600000000000000" charset="0"/>
              <a:cs typeface="Segoe Print" panose="02000600000000000000" charset="0"/>
            </a:endParaRPr>
          </a:p>
          <a:p>
            <a:r>
              <a:rPr lang="en-US" altLang="en-US" sz="2400">
                <a:gradFill>
                  <a:gsLst>
                    <a:gs pos="0">
                      <a:srgbClr val="012D86"/>
                    </a:gs>
                    <a:gs pos="100000">
                      <a:srgbClr val="0E2557"/>
                    </a:gs>
                  </a:gsLst>
                  <a:lin scaled="0"/>
                </a:gradFill>
                <a:latin typeface="Segoe Print" panose="02000600000000000000" charset="0"/>
                <a:cs typeface="Segoe Print" panose="02000600000000000000" charset="0"/>
              </a:rPr>
              <a:t>Займіть зручне положення і огляньтесь навколо. Що ви бачите? Знайдіть вільний простір, наприклад, стіну перед собою. Уявіть, що тримаєте в руках чарівний пензлик, який може малювати у повітрі. Почніть малювати перший мазок. Як вам? Тепер зробіть другий. Уявіть, що малюєте картину, і продовжуйте малювати стільки, скільки хочете. Немає обмежень, головне — зосередитись на процесі і дозволити вашій уяві вести руку.</a:t>
            </a:r>
            <a:endParaRPr lang="en-US" altLang="en-US" sz="2400">
              <a:gradFill>
                <a:gsLst>
                  <a:gs pos="0">
                    <a:srgbClr val="012D86"/>
                  </a:gs>
                  <a:gs pos="100000">
                    <a:srgbClr val="0E2557"/>
                  </a:gs>
                </a:gsLst>
                <a:lin scaled="0"/>
              </a:gradFill>
              <a:latin typeface="Segoe Print" panose="02000600000000000000" charset="0"/>
              <a:cs typeface="Segoe Print" panose="02000600000000000000" charset="0"/>
            </a:endParaRPr>
          </a:p>
          <a:p>
            <a:endParaRPr lang="en-US" altLang="en-US" sz="2400">
              <a:gradFill>
                <a:gsLst>
                  <a:gs pos="0">
                    <a:srgbClr val="012D86"/>
                  </a:gs>
                  <a:gs pos="100000">
                    <a:srgbClr val="0E2557"/>
                  </a:gs>
                </a:gsLst>
                <a:lin scaled="0"/>
              </a:gradFill>
              <a:latin typeface="Segoe Print" panose="02000600000000000000" charset="0"/>
              <a:cs typeface="Segoe Print" panose="02000600000000000000" charset="0"/>
            </a:endParaRPr>
          </a:p>
        </p:txBody>
      </p:sp>
      <p:pic>
        <p:nvPicPr>
          <p:cNvPr id="4" name="Picture 3" descr="259133 2"/>
          <p:cNvPicPr>
            <a:picLocks noChangeAspect="1"/>
          </p:cNvPicPr>
          <p:nvPr/>
        </p:nvPicPr>
        <p:blipFill>
          <a:blip r:embed="rId1"/>
          <a:stretch>
            <a:fillRect/>
          </a:stretch>
        </p:blipFill>
        <p:spPr>
          <a:xfrm>
            <a:off x="6857365" y="612775"/>
            <a:ext cx="4910455" cy="306895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95325" y="190500"/>
            <a:ext cx="10972800" cy="582613"/>
          </a:xfrm>
        </p:spPr>
        <p:txBody>
          <a:bodyPr/>
          <a:p>
            <a:r>
              <a:rPr lang="uk-UA" b="1" i="1">
                <a:solidFill>
                  <a:srgbClr val="FFC000"/>
                </a:solidFill>
                <a:latin typeface="Segoe Print" panose="02000600000000000000" charset="0"/>
                <a:cs typeface="Segoe Print" panose="02000600000000000000" charset="0"/>
              </a:rPr>
              <a:t> </a:t>
            </a:r>
            <a:r>
              <a:rPr lang="en-US" altLang="en-US" b="1" i="1">
                <a:solidFill>
                  <a:srgbClr val="FFC000"/>
                </a:solidFill>
                <a:latin typeface="Segoe Print" panose="02000600000000000000" charset="0"/>
                <a:cs typeface="Segoe Print" panose="02000600000000000000" charset="0"/>
              </a:rPr>
              <a:t>Техніка </a:t>
            </a:r>
            <a:r>
              <a:rPr lang="en-US" altLang="en-US" b="1" i="1">
                <a:solidFill>
                  <a:srgbClr val="FFC000"/>
                </a:solidFill>
                <a:latin typeface="Segoe Print" panose="02000600000000000000" charset="0"/>
                <a:cs typeface="Segoe Print" panose="02000600000000000000" charset="0"/>
              </a:rPr>
              <a:t>«</a:t>
            </a:r>
            <a:r>
              <a:rPr lang="en-US" altLang="en-US" b="1" i="1">
                <a:solidFill>
                  <a:srgbClr val="FFC000"/>
                </a:solidFill>
                <a:latin typeface="Segoe Print" panose="02000600000000000000" charset="0"/>
                <a:cs typeface="Segoe Print" panose="02000600000000000000" charset="0"/>
              </a:rPr>
              <a:t>Сонячна долонька</a:t>
            </a:r>
            <a:r>
              <a:rPr lang="en-US" altLang="en-US" b="1" i="1">
                <a:solidFill>
                  <a:srgbClr val="FFC000"/>
                </a:solidFill>
                <a:latin typeface="Segoe Print" panose="02000600000000000000" charset="0"/>
                <a:cs typeface="Segoe Print" panose="02000600000000000000" charset="0"/>
              </a:rPr>
              <a:t>»</a:t>
            </a:r>
            <a:endParaRPr lang="en-US" altLang="en-US" b="1" i="1">
              <a:solidFill>
                <a:srgbClr val="FFC000"/>
              </a:solidFill>
              <a:latin typeface="Segoe Print" panose="02000600000000000000" charset="0"/>
              <a:cs typeface="Segoe Print" panose="02000600000000000000" charset="0"/>
            </a:endParaRPr>
          </a:p>
        </p:txBody>
      </p:sp>
      <p:sp>
        <p:nvSpPr>
          <p:cNvPr id="3" name="Content Placeholder 2"/>
          <p:cNvSpPr>
            <a:spLocks noGrp="1"/>
          </p:cNvSpPr>
          <p:nvPr>
            <p:ph idx="1"/>
          </p:nvPr>
        </p:nvSpPr>
        <p:spPr>
          <a:xfrm>
            <a:off x="695325" y="1174750"/>
            <a:ext cx="11073130" cy="4953000"/>
          </a:xfrm>
        </p:spPr>
        <p:txBody>
          <a:bodyPr/>
          <a:p>
            <a:r>
              <a:rPr lang="en-US" altLang="en-US" sz="2400" b="1" i="1">
                <a:solidFill>
                  <a:srgbClr val="FFC000"/>
                </a:solidFill>
                <a:latin typeface="Segoe Print" panose="02000600000000000000" charset="0"/>
                <a:cs typeface="Segoe Print" panose="02000600000000000000" charset="0"/>
              </a:rPr>
              <a:t>Мета:</a:t>
            </a:r>
            <a:r>
              <a:rPr lang="en-US" altLang="en-US" sz="2400">
                <a:solidFill>
                  <a:srgbClr val="FFC000"/>
                </a:solidFill>
                <a:latin typeface="Segoe Print" panose="02000600000000000000" charset="0"/>
                <a:cs typeface="Segoe Print" panose="02000600000000000000" charset="0"/>
              </a:rPr>
              <a:t> зміна настрою через тактильні </a:t>
            </a:r>
            <a:endParaRPr lang="en-US" altLang="en-US" sz="2400">
              <a:solidFill>
                <a:srgbClr val="FFC000"/>
              </a:solidFill>
              <a:latin typeface="Segoe Print" panose="02000600000000000000" charset="0"/>
              <a:cs typeface="Segoe Print" panose="02000600000000000000" charset="0"/>
            </a:endParaRPr>
          </a:p>
          <a:p>
            <a:pPr marL="0" indent="0">
              <a:buNone/>
            </a:pPr>
            <a:r>
              <a:rPr lang="en-US" altLang="en-US" sz="2400">
                <a:solidFill>
                  <a:srgbClr val="FFC000"/>
                </a:solidFill>
                <a:latin typeface="Segoe Print" panose="02000600000000000000" charset="0"/>
                <a:cs typeface="Segoe Print" panose="02000600000000000000" charset="0"/>
              </a:rPr>
              <a:t>відчуття, зниження стресу та тривоги, </a:t>
            </a:r>
            <a:endParaRPr lang="en-US" altLang="en-US" sz="2400">
              <a:solidFill>
                <a:srgbClr val="FFC000"/>
              </a:solidFill>
              <a:latin typeface="Segoe Print" panose="02000600000000000000" charset="0"/>
              <a:cs typeface="Segoe Print" panose="02000600000000000000" charset="0"/>
            </a:endParaRPr>
          </a:p>
          <a:p>
            <a:pPr marL="0" indent="0">
              <a:buNone/>
            </a:pPr>
            <a:r>
              <a:rPr lang="en-US" altLang="en-US" sz="2400">
                <a:solidFill>
                  <a:srgbClr val="FFC000"/>
                </a:solidFill>
                <a:latin typeface="Segoe Print" panose="02000600000000000000" charset="0"/>
                <a:cs typeface="Segoe Print" panose="02000600000000000000" charset="0"/>
              </a:rPr>
              <a:t>створення позитивної атмосфери.</a:t>
            </a:r>
            <a:endParaRPr lang="en-US" altLang="en-US" sz="2400">
              <a:solidFill>
                <a:srgbClr val="FFC000"/>
              </a:solidFill>
              <a:latin typeface="Segoe Print" panose="02000600000000000000" charset="0"/>
              <a:cs typeface="Segoe Print" panose="02000600000000000000" charset="0"/>
            </a:endParaRPr>
          </a:p>
          <a:p>
            <a:pPr marL="0" indent="0">
              <a:buNone/>
            </a:pPr>
            <a:endParaRPr lang="en-US" altLang="en-US" sz="2400">
              <a:solidFill>
                <a:srgbClr val="FFC000"/>
              </a:solidFill>
              <a:latin typeface="Segoe Print" panose="02000600000000000000" charset="0"/>
              <a:cs typeface="Segoe Print" panose="02000600000000000000" charset="0"/>
            </a:endParaRPr>
          </a:p>
          <a:p>
            <a:r>
              <a:rPr lang="en-US" altLang="en-US" sz="2400" b="1">
                <a:solidFill>
                  <a:srgbClr val="FFC000"/>
                </a:solidFill>
                <a:latin typeface="Segoe Print" panose="02000600000000000000" charset="0"/>
                <a:cs typeface="Segoe Print" panose="02000600000000000000" charset="0"/>
              </a:rPr>
              <a:t>Інструкція для дітей:</a:t>
            </a:r>
            <a:endParaRPr lang="en-US" altLang="en-US" sz="2400" b="1">
              <a:solidFill>
                <a:srgbClr val="FFC000"/>
              </a:solidFill>
              <a:latin typeface="Segoe Print" panose="02000600000000000000" charset="0"/>
              <a:cs typeface="Segoe Print" panose="02000600000000000000" charset="0"/>
            </a:endParaRPr>
          </a:p>
          <a:p>
            <a:r>
              <a:rPr lang="en-US" altLang="en-US" sz="2400">
                <a:solidFill>
                  <a:srgbClr val="FFC000"/>
                </a:solidFill>
                <a:latin typeface="Segoe Print" panose="02000600000000000000" charset="0"/>
                <a:cs typeface="Segoe Print" panose="02000600000000000000" charset="0"/>
              </a:rPr>
              <a:t>Подивіться на свою праву долоню.</a:t>
            </a:r>
            <a:endParaRPr lang="en-US" altLang="en-US" sz="2400">
              <a:solidFill>
                <a:srgbClr val="FFC000"/>
              </a:solidFill>
              <a:latin typeface="Segoe Print" panose="02000600000000000000" charset="0"/>
              <a:cs typeface="Segoe Print" panose="02000600000000000000" charset="0"/>
            </a:endParaRPr>
          </a:p>
          <a:p>
            <a:pPr marL="0" indent="0">
              <a:buNone/>
            </a:pPr>
            <a:r>
              <a:rPr lang="en-US" altLang="en-US" sz="2400">
                <a:solidFill>
                  <a:srgbClr val="FFC000"/>
                </a:solidFill>
                <a:latin typeface="Segoe Print" panose="02000600000000000000" charset="0"/>
                <a:cs typeface="Segoe Print" panose="02000600000000000000" charset="0"/>
              </a:rPr>
              <a:t>Розгляньте її уважно і торкніться її </a:t>
            </a:r>
            <a:endParaRPr lang="en-US" altLang="en-US" sz="2400">
              <a:solidFill>
                <a:srgbClr val="FFC000"/>
              </a:solidFill>
              <a:latin typeface="Segoe Print" panose="02000600000000000000" charset="0"/>
              <a:cs typeface="Segoe Print" panose="02000600000000000000" charset="0"/>
            </a:endParaRPr>
          </a:p>
          <a:p>
            <a:pPr marL="0" indent="0">
              <a:buNone/>
            </a:pPr>
            <a:r>
              <a:rPr lang="en-US" altLang="en-US" sz="2400">
                <a:solidFill>
                  <a:srgbClr val="FFC000"/>
                </a:solidFill>
                <a:latin typeface="Segoe Print" panose="02000600000000000000" charset="0"/>
                <a:cs typeface="Segoe Print" panose="02000600000000000000" charset="0"/>
              </a:rPr>
              <a:t>пальцями іншої руки. Уявіть сонце — тепле, </a:t>
            </a:r>
            <a:endParaRPr lang="en-US" altLang="en-US" sz="2400">
              <a:solidFill>
                <a:srgbClr val="FFC000"/>
              </a:solidFill>
              <a:latin typeface="Segoe Print" panose="02000600000000000000" charset="0"/>
              <a:cs typeface="Segoe Print" panose="02000600000000000000" charset="0"/>
            </a:endParaRPr>
          </a:p>
          <a:p>
            <a:pPr marL="0" indent="0">
              <a:buNone/>
            </a:pPr>
            <a:r>
              <a:rPr lang="en-US" altLang="en-US" sz="2400">
                <a:solidFill>
                  <a:srgbClr val="FFC000"/>
                </a:solidFill>
                <a:latin typeface="Segoe Print" panose="02000600000000000000" charset="0"/>
                <a:cs typeface="Segoe Print" panose="02000600000000000000" charset="0"/>
              </a:rPr>
              <a:t>жовте, кругле. Проведіть пальцем по середині долоні, створюючи уявне коло, повторіть цей рух кілька разів, залишаючи фокус на теплоті сонця. Ви можете додати до сонця промінчики, уявляючи їх, коли проводите пальцем. Як ви почуваєтесь після цієї вправи?</a:t>
            </a:r>
            <a:endParaRPr lang="en-US" altLang="en-US" sz="2400">
              <a:solidFill>
                <a:srgbClr val="FFC000"/>
              </a:solidFill>
              <a:latin typeface="Segoe Print" panose="02000600000000000000" charset="0"/>
              <a:cs typeface="Segoe Print" panose="02000600000000000000" charset="0"/>
            </a:endParaRPr>
          </a:p>
        </p:txBody>
      </p:sp>
      <p:pic>
        <p:nvPicPr>
          <p:cNvPr id="5" name="Picture 4" descr="maxresdefault"/>
          <p:cNvPicPr>
            <a:picLocks noChangeAspect="1"/>
          </p:cNvPicPr>
          <p:nvPr/>
        </p:nvPicPr>
        <p:blipFill>
          <a:blip r:embed="rId1"/>
          <a:stretch>
            <a:fillRect/>
          </a:stretch>
        </p:blipFill>
        <p:spPr>
          <a:xfrm>
            <a:off x="7745730" y="639445"/>
            <a:ext cx="4222115" cy="366331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b="1">
                <a:solidFill>
                  <a:srgbClr val="FF0000"/>
                </a:solidFill>
                <a:latin typeface="Segoe Print" panose="02000600000000000000" charset="0"/>
                <a:cs typeface="Segoe Print" panose="02000600000000000000" charset="0"/>
                <a:sym typeface="+mn-ea"/>
              </a:rPr>
              <a:t>К</a:t>
            </a:r>
            <a:r>
              <a:rPr lang="uk-UA" altLang="en-US" b="1">
                <a:solidFill>
                  <a:srgbClr val="FF0000"/>
                </a:solidFill>
                <a:latin typeface="Segoe Print" panose="02000600000000000000" charset="0"/>
                <a:cs typeface="Segoe Print" panose="02000600000000000000" charset="0"/>
                <a:sym typeface="+mn-ea"/>
              </a:rPr>
              <a:t>ВІТКА І СВІЧКА </a:t>
            </a:r>
            <a:r>
              <a:rPr lang="uk-UA" altLang="en-US">
                <a:latin typeface="Segoe Print" panose="02000600000000000000" charset="0"/>
                <a:cs typeface="Segoe Print" panose="02000600000000000000" charset="0"/>
                <a:sym typeface="+mn-ea"/>
              </a:rPr>
              <a:t> </a:t>
            </a:r>
            <a:r>
              <a:rPr lang="uk-UA" altLang="en-US">
                <a:sym typeface="+mn-ea"/>
              </a:rPr>
              <a:t> </a:t>
            </a:r>
            <a:endParaRPr lang="uk-UA" altLang="en-US">
              <a:sym typeface="+mn-ea"/>
            </a:endParaRPr>
          </a:p>
        </p:txBody>
      </p:sp>
      <p:sp>
        <p:nvSpPr>
          <p:cNvPr id="3" name="Content Placeholder 2"/>
          <p:cNvSpPr>
            <a:spLocks noGrp="1"/>
          </p:cNvSpPr>
          <p:nvPr>
            <p:ph idx="1"/>
          </p:nvPr>
        </p:nvSpPr>
        <p:spPr>
          <a:xfrm>
            <a:off x="609600" y="1174750"/>
            <a:ext cx="7214870" cy="4953000"/>
          </a:xfrm>
        </p:spPr>
        <p:txBody>
          <a:bodyPr/>
          <a:p>
            <a:pPr marL="0" indent="0">
              <a:buNone/>
            </a:pPr>
            <a:r>
              <a:rPr lang="en-US" altLang="en-US" sz="2400">
                <a:gradFill>
                  <a:gsLst>
                    <a:gs pos="0">
                      <a:srgbClr val="14CD68"/>
                    </a:gs>
                    <a:gs pos="100000">
                      <a:srgbClr val="035C7D"/>
                    </a:gs>
                  </a:gsLst>
                  <a:lin scaled="0"/>
                </a:gradFill>
                <a:latin typeface="Segoe Print" panose="02000600000000000000" charset="0"/>
                <a:cs typeface="Segoe Print" panose="02000600000000000000" charset="0"/>
              </a:rPr>
              <a:t>Вправа для розслаблення та глибокого дихання.</a:t>
            </a:r>
            <a:endParaRPr lang="en-US" altLang="en-US" sz="2400">
              <a:gradFill>
                <a:gsLst>
                  <a:gs pos="0">
                    <a:srgbClr val="14CD68"/>
                  </a:gs>
                  <a:gs pos="100000">
                    <a:srgbClr val="035C7D"/>
                  </a:gs>
                </a:gsLst>
                <a:lin scaled="0"/>
              </a:gradFill>
              <a:latin typeface="Segoe Print" panose="02000600000000000000" charset="0"/>
              <a:cs typeface="Segoe Print" panose="02000600000000000000" charset="0"/>
            </a:endParaRPr>
          </a:p>
          <a:p>
            <a:endParaRPr lang="en-US" altLang="en-US" sz="2400">
              <a:gradFill>
                <a:gsLst>
                  <a:gs pos="0">
                    <a:srgbClr val="14CD68"/>
                  </a:gs>
                  <a:gs pos="100000">
                    <a:srgbClr val="035C7D"/>
                  </a:gs>
                </a:gsLst>
                <a:lin scaled="0"/>
              </a:gradFill>
              <a:latin typeface="Segoe Print" panose="02000600000000000000" charset="0"/>
              <a:cs typeface="Segoe Print" panose="02000600000000000000" charset="0"/>
            </a:endParaRPr>
          </a:p>
          <a:p>
            <a:r>
              <a:rPr lang="en-US" altLang="en-US" sz="2400">
                <a:gradFill>
                  <a:gsLst>
                    <a:gs pos="0">
                      <a:srgbClr val="14CD68"/>
                    </a:gs>
                    <a:gs pos="100000">
                      <a:srgbClr val="035C7D"/>
                    </a:gs>
                  </a:gsLst>
                  <a:lin scaled="0"/>
                </a:gradFill>
                <a:latin typeface="Segoe Print" panose="02000600000000000000" charset="0"/>
                <a:cs typeface="Segoe Print" panose="02000600000000000000" charset="0"/>
              </a:rPr>
              <a:t>Уявіть, що у вас в одній руці приємно пахне квітка, а в іншій — запалена свічка.</a:t>
            </a:r>
            <a:endParaRPr lang="en-US" altLang="en-US" sz="2400">
              <a:gradFill>
                <a:gsLst>
                  <a:gs pos="0">
                    <a:srgbClr val="14CD68"/>
                  </a:gs>
                  <a:gs pos="100000">
                    <a:srgbClr val="035C7D"/>
                  </a:gs>
                </a:gsLst>
                <a:lin scaled="0"/>
              </a:gradFill>
              <a:latin typeface="Segoe Print" panose="02000600000000000000" charset="0"/>
              <a:cs typeface="Segoe Print" panose="02000600000000000000" charset="0"/>
            </a:endParaRPr>
          </a:p>
          <a:p>
            <a:r>
              <a:rPr lang="en-US" altLang="en-US" sz="2400">
                <a:gradFill>
                  <a:gsLst>
                    <a:gs pos="0">
                      <a:srgbClr val="14CD68"/>
                    </a:gs>
                    <a:gs pos="100000">
                      <a:srgbClr val="035C7D"/>
                    </a:gs>
                  </a:gsLst>
                  <a:lin scaled="0"/>
                </a:gradFill>
                <a:latin typeface="Segoe Print" panose="02000600000000000000" charset="0"/>
                <a:cs typeface="Segoe Print" panose="02000600000000000000" charset="0"/>
              </a:rPr>
              <a:t>Повільно зробіть вдих через ніс й уявіть, що відчуваєте запах квітки.</a:t>
            </a:r>
            <a:endParaRPr lang="en-US" altLang="en-US" sz="2400">
              <a:gradFill>
                <a:gsLst>
                  <a:gs pos="0">
                    <a:srgbClr val="14CD68"/>
                  </a:gs>
                  <a:gs pos="100000">
                    <a:srgbClr val="035C7D"/>
                  </a:gs>
                </a:gsLst>
                <a:lin scaled="0"/>
              </a:gradFill>
              <a:latin typeface="Segoe Print" panose="02000600000000000000" charset="0"/>
              <a:cs typeface="Segoe Print" panose="02000600000000000000" charset="0"/>
            </a:endParaRPr>
          </a:p>
          <a:p>
            <a:r>
              <a:rPr lang="en-US" altLang="en-US" sz="2400">
                <a:gradFill>
                  <a:gsLst>
                    <a:gs pos="0">
                      <a:srgbClr val="14CD68"/>
                    </a:gs>
                    <a:gs pos="100000">
                      <a:srgbClr val="035C7D"/>
                    </a:gs>
                  </a:gsLst>
                  <a:lin scaled="0"/>
                </a:gradFill>
                <a:latin typeface="Segoe Print" panose="02000600000000000000" charset="0"/>
                <a:cs typeface="Segoe Print" panose="02000600000000000000" charset="0"/>
              </a:rPr>
              <a:t>Повільно видихніть через рот, наче задуваєте свічку.</a:t>
            </a:r>
            <a:endParaRPr lang="en-US" altLang="en-US" sz="2400">
              <a:gradFill>
                <a:gsLst>
                  <a:gs pos="0">
                    <a:srgbClr val="14CD68"/>
                  </a:gs>
                  <a:gs pos="100000">
                    <a:srgbClr val="035C7D"/>
                  </a:gs>
                </a:gsLst>
                <a:lin scaled="0"/>
              </a:gradFill>
              <a:latin typeface="Segoe Print" panose="02000600000000000000" charset="0"/>
              <a:cs typeface="Segoe Print" panose="02000600000000000000" charset="0"/>
            </a:endParaRPr>
          </a:p>
          <a:p>
            <a:r>
              <a:rPr lang="en-US" altLang="en-US" sz="2400">
                <a:gradFill>
                  <a:gsLst>
                    <a:gs pos="0">
                      <a:srgbClr val="14CD68"/>
                    </a:gs>
                    <a:gs pos="100000">
                      <a:srgbClr val="035C7D"/>
                    </a:gs>
                  </a:gsLst>
                  <a:lin scaled="0"/>
                </a:gradFill>
                <a:latin typeface="Segoe Print" panose="02000600000000000000" charset="0"/>
                <a:cs typeface="Segoe Print" panose="02000600000000000000" charset="0"/>
              </a:rPr>
              <a:t>Повторіть кілька разів.</a:t>
            </a:r>
            <a:endParaRPr lang="en-US" altLang="en-US" sz="2400">
              <a:gradFill>
                <a:gsLst>
                  <a:gs pos="0">
                    <a:srgbClr val="14CD68"/>
                  </a:gs>
                  <a:gs pos="100000">
                    <a:srgbClr val="035C7D"/>
                  </a:gs>
                </a:gsLst>
                <a:lin scaled="0"/>
              </a:gradFill>
              <a:latin typeface="Segoe Print" panose="02000600000000000000" charset="0"/>
              <a:cs typeface="Segoe Print" panose="02000600000000000000" charset="0"/>
            </a:endParaRPr>
          </a:p>
        </p:txBody>
      </p:sp>
      <p:pic>
        <p:nvPicPr>
          <p:cNvPr id="4" name="Picture 3"/>
          <p:cNvPicPr/>
          <p:nvPr/>
        </p:nvPicPr>
        <p:blipFill>
          <a:blip r:embed="rId1"/>
          <a:stretch>
            <a:fillRect/>
          </a:stretch>
        </p:blipFill>
        <p:spPr>
          <a:xfrm>
            <a:off x="7319010" y="659130"/>
            <a:ext cx="4025900" cy="315658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uk-UA" altLang="en-US">
                <a:solidFill>
                  <a:srgbClr val="FFC000"/>
                </a:solidFill>
                <a:latin typeface="Segoe Print" panose="02000600000000000000" charset="0"/>
                <a:cs typeface="Segoe Print" panose="02000600000000000000" charset="0"/>
              </a:rPr>
              <a:t>ЛИМОН </a:t>
            </a:r>
            <a:endParaRPr lang="uk-UA" altLang="en-US">
              <a:solidFill>
                <a:srgbClr val="FFC000"/>
              </a:solidFill>
              <a:latin typeface="Segoe Print" panose="02000600000000000000" charset="0"/>
              <a:cs typeface="Segoe Print" panose="02000600000000000000" charset="0"/>
            </a:endParaRPr>
          </a:p>
        </p:txBody>
      </p:sp>
      <p:sp>
        <p:nvSpPr>
          <p:cNvPr id="3" name="Content Placeholder 2"/>
          <p:cNvSpPr>
            <a:spLocks noGrp="1"/>
          </p:cNvSpPr>
          <p:nvPr>
            <p:ph idx="1"/>
          </p:nvPr>
        </p:nvSpPr>
        <p:spPr>
          <a:xfrm>
            <a:off x="609600" y="774065"/>
            <a:ext cx="10972800" cy="5353685"/>
          </a:xfrm>
        </p:spPr>
        <p:txBody>
          <a:bodyPr/>
          <a:p>
            <a:pPr marL="0" indent="0">
              <a:buNone/>
            </a:pPr>
            <a:r>
              <a:rPr lang="en-US" altLang="en-US" b="1">
                <a:solidFill>
                  <a:srgbClr val="FFC000"/>
                </a:solidFill>
                <a:latin typeface="Segoe Print" panose="02000600000000000000" charset="0"/>
                <a:cs typeface="Segoe Print" panose="02000600000000000000" charset="0"/>
              </a:rPr>
              <a:t>Вправа для зняття м’язового напруження.</a:t>
            </a:r>
            <a:endParaRPr lang="en-US" altLang="en-US" b="1">
              <a:solidFill>
                <a:srgbClr val="FFC000"/>
              </a:solidFill>
              <a:latin typeface="Segoe Print" panose="02000600000000000000" charset="0"/>
              <a:cs typeface="Segoe Print" panose="02000600000000000000" charset="0"/>
            </a:endParaRPr>
          </a:p>
          <a:p>
            <a:endParaRPr lang="en-US" altLang="en-US" b="1">
              <a:solidFill>
                <a:srgbClr val="FFC000"/>
              </a:solidFill>
              <a:latin typeface="Segoe Print" panose="02000600000000000000" charset="0"/>
              <a:cs typeface="Segoe Print" panose="02000600000000000000" charset="0"/>
            </a:endParaRPr>
          </a:p>
          <a:p>
            <a:r>
              <a:rPr lang="en-US" altLang="en-US" sz="2400" b="1">
                <a:solidFill>
                  <a:srgbClr val="FFC000"/>
                </a:solidFill>
                <a:latin typeface="Segoe Print" panose="02000600000000000000" charset="0"/>
                <a:cs typeface="Segoe Print" panose="02000600000000000000" charset="0"/>
              </a:rPr>
              <a:t>Уявіть, що у вас у руці лимон.</a:t>
            </a:r>
            <a:endParaRPr lang="en-US" altLang="en-US" sz="2400" b="1">
              <a:solidFill>
                <a:srgbClr val="FFC000"/>
              </a:solidFill>
              <a:latin typeface="Segoe Print" panose="02000600000000000000" charset="0"/>
              <a:cs typeface="Segoe Print" panose="02000600000000000000" charset="0"/>
            </a:endParaRPr>
          </a:p>
          <a:p>
            <a:r>
              <a:rPr lang="en-US" altLang="en-US" sz="2400" b="1">
                <a:solidFill>
                  <a:srgbClr val="FFC000"/>
                </a:solidFill>
                <a:latin typeface="Segoe Print" panose="02000600000000000000" charset="0"/>
                <a:cs typeface="Segoe Print" panose="02000600000000000000" charset="0"/>
              </a:rPr>
              <a:t>Уявіть, ніби ви підходите до дерева та</a:t>
            </a:r>
            <a:endParaRPr lang="en-US" altLang="en-US" sz="2400" b="1">
              <a:solidFill>
                <a:srgbClr val="FFC000"/>
              </a:solidFill>
              <a:latin typeface="Segoe Print" panose="02000600000000000000" charset="0"/>
              <a:cs typeface="Segoe Print" panose="02000600000000000000" charset="0"/>
            </a:endParaRPr>
          </a:p>
          <a:p>
            <a:pPr marL="0" indent="0">
              <a:buNone/>
            </a:pPr>
            <a:r>
              <a:rPr lang="en-US" altLang="en-US" sz="2400" b="1">
                <a:solidFill>
                  <a:srgbClr val="FFC000"/>
                </a:solidFill>
                <a:latin typeface="Segoe Print" panose="02000600000000000000" charset="0"/>
                <a:cs typeface="Segoe Print" panose="02000600000000000000" charset="0"/>
              </a:rPr>
              <a:t>зриваєте два лимони, по одному в кожну руку.</a:t>
            </a:r>
            <a:endParaRPr lang="en-US" altLang="en-US" sz="2400" b="1">
              <a:solidFill>
                <a:srgbClr val="FFC000"/>
              </a:solidFill>
              <a:latin typeface="Segoe Print" panose="02000600000000000000" charset="0"/>
              <a:cs typeface="Segoe Print" panose="02000600000000000000" charset="0"/>
            </a:endParaRPr>
          </a:p>
          <a:p>
            <a:r>
              <a:rPr lang="en-US" altLang="en-US" sz="2400" b="1">
                <a:solidFill>
                  <a:srgbClr val="FFC000"/>
                </a:solidFill>
                <a:latin typeface="Segoe Print" panose="02000600000000000000" charset="0"/>
                <a:cs typeface="Segoe Print" panose="02000600000000000000" charset="0"/>
              </a:rPr>
              <a:t>Сильно здавіть лимони, щоби вичавити сік – </a:t>
            </a:r>
            <a:endParaRPr lang="en-US" altLang="en-US" sz="2400" b="1">
              <a:solidFill>
                <a:srgbClr val="FFC000"/>
              </a:solidFill>
              <a:latin typeface="Segoe Print" panose="02000600000000000000" charset="0"/>
              <a:cs typeface="Segoe Print" panose="02000600000000000000" charset="0"/>
            </a:endParaRPr>
          </a:p>
          <a:p>
            <a:pPr marL="0" indent="0">
              <a:buNone/>
            </a:pPr>
            <a:r>
              <a:rPr lang="en-US" altLang="en-US" sz="2400" b="1">
                <a:solidFill>
                  <a:srgbClr val="FFC000"/>
                </a:solidFill>
                <a:latin typeface="Segoe Print" panose="02000600000000000000" charset="0"/>
                <a:cs typeface="Segoe Print" panose="02000600000000000000" charset="0"/>
              </a:rPr>
              <a:t>вичавлюйте, вичавлюйте, вичавлюйте!</a:t>
            </a:r>
            <a:endParaRPr lang="en-US" altLang="en-US" sz="2400" b="1">
              <a:solidFill>
                <a:srgbClr val="FFC000"/>
              </a:solidFill>
              <a:latin typeface="Segoe Print" panose="02000600000000000000" charset="0"/>
              <a:cs typeface="Segoe Print" panose="02000600000000000000" charset="0"/>
            </a:endParaRPr>
          </a:p>
          <a:p>
            <a:r>
              <a:rPr lang="en-US" altLang="en-US" sz="2400" b="1">
                <a:solidFill>
                  <a:srgbClr val="FFC000"/>
                </a:solidFill>
                <a:latin typeface="Segoe Print" panose="02000600000000000000" charset="0"/>
                <a:cs typeface="Segoe Print" panose="02000600000000000000" charset="0"/>
              </a:rPr>
              <a:t>Киньте лимони на підлогу та </a:t>
            </a:r>
            <a:endParaRPr lang="en-US" altLang="en-US" sz="2400" b="1">
              <a:solidFill>
                <a:srgbClr val="FFC000"/>
              </a:solidFill>
              <a:latin typeface="Segoe Print" panose="02000600000000000000" charset="0"/>
              <a:cs typeface="Segoe Print" panose="02000600000000000000" charset="0"/>
            </a:endParaRPr>
          </a:p>
          <a:p>
            <a:pPr marL="0" indent="0">
              <a:buNone/>
            </a:pPr>
            <a:r>
              <a:rPr lang="en-US" altLang="en-US" sz="2400" b="1">
                <a:solidFill>
                  <a:srgbClr val="FFC000"/>
                </a:solidFill>
                <a:latin typeface="Segoe Print" panose="02000600000000000000" charset="0"/>
                <a:cs typeface="Segoe Print" panose="02000600000000000000" charset="0"/>
              </a:rPr>
              <a:t>розслабте руки.</a:t>
            </a:r>
            <a:endParaRPr lang="en-US" altLang="en-US" sz="2400" b="1">
              <a:solidFill>
                <a:srgbClr val="FFC000"/>
              </a:solidFill>
              <a:latin typeface="Segoe Print" panose="02000600000000000000" charset="0"/>
              <a:cs typeface="Segoe Print" panose="02000600000000000000" charset="0"/>
            </a:endParaRPr>
          </a:p>
          <a:p>
            <a:r>
              <a:rPr lang="en-US" altLang="en-US" sz="2400" b="1">
                <a:solidFill>
                  <a:srgbClr val="FFC000"/>
                </a:solidFill>
                <a:latin typeface="Segoe Print" panose="02000600000000000000" charset="0"/>
                <a:cs typeface="Segoe Print" panose="02000600000000000000" charset="0"/>
              </a:rPr>
              <a:t>Потім повторюйте, доки соку не набереться на склянку лимонаду.</a:t>
            </a:r>
            <a:endParaRPr lang="en-US" altLang="en-US" sz="2400" b="1">
              <a:solidFill>
                <a:srgbClr val="FFC000"/>
              </a:solidFill>
              <a:latin typeface="Segoe Print" panose="02000600000000000000" charset="0"/>
              <a:cs typeface="Segoe Print" panose="02000600000000000000" charset="0"/>
            </a:endParaRPr>
          </a:p>
          <a:p>
            <a:r>
              <a:rPr lang="en-US" altLang="en-US" sz="2400" b="1">
                <a:solidFill>
                  <a:srgbClr val="FFC000"/>
                </a:solidFill>
                <a:latin typeface="Segoe Print" panose="02000600000000000000" charset="0"/>
                <a:cs typeface="Segoe Print" panose="02000600000000000000" charset="0"/>
              </a:rPr>
              <a:t>Після останнього натискання та кидка струсіть руки, щоби розслабитися.</a:t>
            </a:r>
            <a:endParaRPr lang="en-US" altLang="en-US" sz="2400" b="1">
              <a:solidFill>
                <a:srgbClr val="FFC000"/>
              </a:solidFill>
              <a:latin typeface="Segoe Print" panose="02000600000000000000" charset="0"/>
              <a:cs typeface="Segoe Print" panose="02000600000000000000" charset="0"/>
            </a:endParaRPr>
          </a:p>
        </p:txBody>
      </p:sp>
      <p:pic>
        <p:nvPicPr>
          <p:cNvPr id="4" name="Picture 3" descr="Без названия"/>
          <p:cNvPicPr>
            <a:picLocks noChangeAspect="1"/>
          </p:cNvPicPr>
          <p:nvPr/>
        </p:nvPicPr>
        <p:blipFill>
          <a:blip r:embed="rId1"/>
          <a:stretch>
            <a:fillRect/>
          </a:stretch>
        </p:blipFill>
        <p:spPr>
          <a:xfrm>
            <a:off x="7447915" y="1237615"/>
            <a:ext cx="3766185" cy="383921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uk-UA" altLang="en-US"/>
              <a:t>      </a:t>
            </a:r>
            <a:r>
              <a:rPr lang="uk-UA" altLang="en-US" sz="2800" b="1">
                <a:latin typeface="Segoe Print" panose="02000600000000000000" charset="0"/>
                <a:cs typeface="Segoe Print" panose="02000600000000000000" charset="0"/>
              </a:rPr>
              <a:t>  </a:t>
            </a:r>
            <a:r>
              <a:rPr lang="uk-UA" altLang="en-US" sz="2800" b="1">
                <a:gradFill>
                  <a:gsLst>
                    <a:gs pos="0">
                      <a:srgbClr val="007BD3"/>
                    </a:gs>
                    <a:gs pos="100000">
                      <a:srgbClr val="034373"/>
                    </a:gs>
                  </a:gsLst>
                  <a:lin scaled="0"/>
                </a:gradFill>
                <a:latin typeface="Segoe Print" panose="02000600000000000000" charset="0"/>
                <a:cs typeface="Segoe Print" panose="02000600000000000000" charset="0"/>
              </a:rPr>
              <a:t> </a:t>
            </a:r>
            <a:r>
              <a:rPr lang="uk-UA" altLang="en-US" sz="2800" b="1" i="1">
                <a:gradFill>
                  <a:gsLst>
                    <a:gs pos="0">
                      <a:srgbClr val="007BD3"/>
                    </a:gs>
                    <a:gs pos="100000">
                      <a:srgbClr val="034373"/>
                    </a:gs>
                  </a:gsLst>
                  <a:lin scaled="0"/>
                </a:gradFill>
                <a:latin typeface="Segoe Print" panose="02000600000000000000" charset="0"/>
                <a:cs typeface="Segoe Print" panose="02000600000000000000" charset="0"/>
              </a:rPr>
              <a:t>   </a:t>
            </a:r>
            <a:r>
              <a:rPr lang="en-US" altLang="en-US" sz="2800" b="1" i="1">
                <a:gradFill>
                  <a:gsLst>
                    <a:gs pos="0">
                      <a:srgbClr val="007BD3"/>
                    </a:gs>
                    <a:gs pos="100000">
                      <a:srgbClr val="034373"/>
                    </a:gs>
                  </a:gsLst>
                  <a:lin scaled="0"/>
                </a:gradFill>
                <a:latin typeface="Segoe Print" panose="02000600000000000000" charset="0"/>
                <a:cs typeface="Segoe Print" panose="02000600000000000000" charset="0"/>
              </a:rPr>
              <a:t>Л</a:t>
            </a:r>
            <a:r>
              <a:rPr lang="uk-UA" altLang="en-US" sz="2800" b="1" i="1">
                <a:gradFill>
                  <a:gsLst>
                    <a:gs pos="0">
                      <a:srgbClr val="007BD3"/>
                    </a:gs>
                    <a:gs pos="100000">
                      <a:srgbClr val="034373"/>
                    </a:gs>
                  </a:gsLst>
                  <a:lin scaled="0"/>
                </a:gradFill>
                <a:latin typeface="Segoe Print" panose="02000600000000000000" charset="0"/>
                <a:cs typeface="Segoe Print" panose="02000600000000000000" charset="0"/>
              </a:rPr>
              <a:t>ІНИВИЙ КІТ</a:t>
            </a:r>
            <a:r>
              <a:rPr lang="uk-UA" altLang="en-US" sz="2800" b="1">
                <a:gradFill>
                  <a:gsLst>
                    <a:gs pos="0">
                      <a:srgbClr val="007BD3"/>
                    </a:gs>
                    <a:gs pos="100000">
                      <a:srgbClr val="034373"/>
                    </a:gs>
                  </a:gsLst>
                  <a:lin scaled="0"/>
                </a:gradFill>
                <a:latin typeface="Segoe Print" panose="02000600000000000000" charset="0"/>
                <a:cs typeface="Segoe Print" panose="02000600000000000000" charset="0"/>
              </a:rPr>
              <a:t> </a:t>
            </a:r>
            <a:endParaRPr lang="en-US" altLang="en-US" sz="2800" b="1">
              <a:gradFill>
                <a:gsLst>
                  <a:gs pos="0">
                    <a:srgbClr val="007BD3"/>
                  </a:gs>
                  <a:gs pos="100000">
                    <a:srgbClr val="034373"/>
                  </a:gs>
                </a:gsLst>
                <a:lin scaled="0"/>
              </a:gradFill>
              <a:latin typeface="Segoe Print" panose="02000600000000000000" charset="0"/>
              <a:cs typeface="Segoe Print" panose="02000600000000000000" charset="0"/>
            </a:endParaRPr>
          </a:p>
        </p:txBody>
      </p:sp>
      <p:sp>
        <p:nvSpPr>
          <p:cNvPr id="3" name="Content Placeholder 2"/>
          <p:cNvSpPr>
            <a:spLocks noGrp="1"/>
          </p:cNvSpPr>
          <p:nvPr>
            <p:ph idx="1"/>
          </p:nvPr>
        </p:nvSpPr>
        <p:spPr/>
        <p:txBody>
          <a:bodyPr/>
          <a:p>
            <a:r>
              <a:rPr lang="en-US" altLang="en-US" sz="2400">
                <a:solidFill>
                  <a:schemeClr val="accent4">
                    <a:lumMod val="65000"/>
                    <a:lumOff val="35000"/>
                  </a:schemeClr>
                </a:solidFill>
                <a:latin typeface="Segoe Print" panose="02000600000000000000" charset="0"/>
                <a:cs typeface="Segoe Print" panose="02000600000000000000" charset="0"/>
              </a:rPr>
              <a:t>Вправа для зняття м’язового</a:t>
            </a:r>
            <a:endParaRPr lang="en-US" altLang="en-US" sz="2400">
              <a:solidFill>
                <a:schemeClr val="accent4">
                  <a:lumMod val="65000"/>
                  <a:lumOff val="35000"/>
                </a:schemeClr>
              </a:solidFill>
              <a:latin typeface="Segoe Print" panose="02000600000000000000" charset="0"/>
              <a:cs typeface="Segoe Print" panose="02000600000000000000" charset="0"/>
            </a:endParaRPr>
          </a:p>
          <a:p>
            <a:r>
              <a:rPr lang="en-US" altLang="en-US" sz="2400">
                <a:solidFill>
                  <a:schemeClr val="accent4">
                    <a:lumMod val="65000"/>
                    <a:lumOff val="35000"/>
                  </a:schemeClr>
                </a:solidFill>
                <a:latin typeface="Segoe Print" panose="02000600000000000000" charset="0"/>
                <a:cs typeface="Segoe Print" panose="02000600000000000000" charset="0"/>
              </a:rPr>
              <a:t> напруження.</a:t>
            </a:r>
            <a:endParaRPr lang="en-US" altLang="en-US" sz="2400">
              <a:solidFill>
                <a:schemeClr val="accent4">
                  <a:lumMod val="65000"/>
                  <a:lumOff val="35000"/>
                </a:schemeClr>
              </a:solidFill>
              <a:latin typeface="Segoe Print" panose="02000600000000000000" charset="0"/>
              <a:cs typeface="Segoe Print" panose="02000600000000000000" charset="0"/>
            </a:endParaRPr>
          </a:p>
          <a:p>
            <a:endParaRPr lang="en-US" altLang="en-US" sz="2400">
              <a:solidFill>
                <a:schemeClr val="accent4">
                  <a:lumMod val="65000"/>
                  <a:lumOff val="35000"/>
                </a:schemeClr>
              </a:solidFill>
              <a:latin typeface="Segoe Print" panose="02000600000000000000" charset="0"/>
              <a:cs typeface="Segoe Print" panose="02000600000000000000" charset="0"/>
            </a:endParaRPr>
          </a:p>
          <a:p>
            <a:r>
              <a:rPr lang="en-US" altLang="en-US" sz="2400">
                <a:solidFill>
                  <a:schemeClr val="accent4">
                    <a:lumMod val="65000"/>
                    <a:lumOff val="35000"/>
                  </a:schemeClr>
                </a:solidFill>
                <a:latin typeface="Segoe Print" panose="02000600000000000000" charset="0"/>
                <a:cs typeface="Segoe Print" panose="02000600000000000000" charset="0"/>
              </a:rPr>
              <a:t>Уявіть, що ви лінивий кіт, який</a:t>
            </a:r>
            <a:endParaRPr lang="en-US" altLang="en-US" sz="2400">
              <a:solidFill>
                <a:schemeClr val="accent4">
                  <a:lumMod val="65000"/>
                  <a:lumOff val="35000"/>
                </a:schemeClr>
              </a:solidFill>
              <a:latin typeface="Segoe Print" panose="02000600000000000000" charset="0"/>
              <a:cs typeface="Segoe Print" panose="02000600000000000000" charset="0"/>
            </a:endParaRPr>
          </a:p>
          <a:p>
            <a:pPr marL="0" indent="0">
              <a:buNone/>
            </a:pPr>
            <a:r>
              <a:rPr lang="en-US" altLang="en-US" sz="2400">
                <a:solidFill>
                  <a:schemeClr val="accent4">
                    <a:lumMod val="65000"/>
                    <a:lumOff val="35000"/>
                  </a:schemeClr>
                </a:solidFill>
                <a:latin typeface="Segoe Print" panose="02000600000000000000" charset="0"/>
                <a:cs typeface="Segoe Print" panose="02000600000000000000" charset="0"/>
              </a:rPr>
              <a:t>щойно прокинувся після </a:t>
            </a:r>
            <a:endParaRPr lang="en-US" altLang="en-US" sz="2400">
              <a:solidFill>
                <a:schemeClr val="accent4">
                  <a:lumMod val="65000"/>
                  <a:lumOff val="35000"/>
                </a:schemeClr>
              </a:solidFill>
              <a:latin typeface="Segoe Print" panose="02000600000000000000" charset="0"/>
              <a:cs typeface="Segoe Print" panose="02000600000000000000" charset="0"/>
            </a:endParaRPr>
          </a:p>
          <a:p>
            <a:pPr marL="0" indent="0">
              <a:buNone/>
            </a:pPr>
            <a:r>
              <a:rPr lang="en-US" altLang="en-US" sz="2400">
                <a:solidFill>
                  <a:schemeClr val="accent4">
                    <a:lumMod val="65000"/>
                    <a:lumOff val="35000"/>
                  </a:schemeClr>
                </a:solidFill>
                <a:latin typeface="Segoe Print" panose="02000600000000000000" charset="0"/>
                <a:cs typeface="Segoe Print" panose="02000600000000000000" charset="0"/>
              </a:rPr>
              <a:t>приємного довгого сну.</a:t>
            </a:r>
            <a:endParaRPr lang="en-US" altLang="en-US" sz="2400">
              <a:solidFill>
                <a:schemeClr val="accent4">
                  <a:lumMod val="65000"/>
                  <a:lumOff val="35000"/>
                </a:schemeClr>
              </a:solidFill>
              <a:latin typeface="Segoe Print" panose="02000600000000000000" charset="0"/>
              <a:cs typeface="Segoe Print" panose="02000600000000000000" charset="0"/>
            </a:endParaRPr>
          </a:p>
          <a:p>
            <a:r>
              <a:rPr lang="en-US" altLang="en-US" sz="2400">
                <a:solidFill>
                  <a:schemeClr val="accent4">
                    <a:lumMod val="65000"/>
                    <a:lumOff val="35000"/>
                  </a:schemeClr>
                </a:solidFill>
                <a:latin typeface="Segoe Print" panose="02000600000000000000" charset="0"/>
                <a:cs typeface="Segoe Print" panose="02000600000000000000" charset="0"/>
              </a:rPr>
              <a:t>Широко позіхніть.</a:t>
            </a:r>
            <a:endParaRPr lang="en-US" altLang="en-US" sz="2400">
              <a:solidFill>
                <a:schemeClr val="accent4">
                  <a:lumMod val="65000"/>
                  <a:lumOff val="35000"/>
                </a:schemeClr>
              </a:solidFill>
              <a:latin typeface="Segoe Print" panose="02000600000000000000" charset="0"/>
              <a:cs typeface="Segoe Print" panose="02000600000000000000" charset="0"/>
            </a:endParaRPr>
          </a:p>
          <a:p>
            <a:r>
              <a:rPr lang="en-US" altLang="en-US" sz="2400">
                <a:solidFill>
                  <a:schemeClr val="accent4">
                    <a:lumMod val="65000"/>
                    <a:lumOff val="35000"/>
                  </a:schemeClr>
                </a:solidFill>
                <a:latin typeface="Segoe Print" panose="02000600000000000000" charset="0"/>
                <a:cs typeface="Segoe Print" panose="02000600000000000000" charset="0"/>
              </a:rPr>
              <a:t>Помурчіть, як кіт: “мяу-мяу”.</a:t>
            </a:r>
            <a:endParaRPr lang="en-US" altLang="en-US" sz="2400">
              <a:solidFill>
                <a:schemeClr val="accent4">
                  <a:lumMod val="65000"/>
                  <a:lumOff val="35000"/>
                </a:schemeClr>
              </a:solidFill>
              <a:latin typeface="Segoe Print" panose="02000600000000000000" charset="0"/>
              <a:cs typeface="Segoe Print" panose="02000600000000000000" charset="0"/>
            </a:endParaRPr>
          </a:p>
          <a:p>
            <a:r>
              <a:rPr lang="en-US" altLang="en-US" sz="2400">
                <a:solidFill>
                  <a:schemeClr val="accent4">
                    <a:lumMod val="65000"/>
                    <a:lumOff val="35000"/>
                  </a:schemeClr>
                </a:solidFill>
                <a:latin typeface="Segoe Print" panose="02000600000000000000" charset="0"/>
                <a:cs typeface="Segoe Print" panose="02000600000000000000" charset="0"/>
              </a:rPr>
              <a:t>Тепер витягніть руки, ноги та </a:t>
            </a:r>
            <a:endParaRPr lang="en-US" altLang="en-US" sz="2400">
              <a:solidFill>
                <a:schemeClr val="accent4">
                  <a:lumMod val="65000"/>
                  <a:lumOff val="35000"/>
                </a:schemeClr>
              </a:solidFill>
              <a:latin typeface="Segoe Print" panose="02000600000000000000" charset="0"/>
              <a:cs typeface="Segoe Print" panose="02000600000000000000" charset="0"/>
            </a:endParaRPr>
          </a:p>
          <a:p>
            <a:r>
              <a:rPr lang="en-US" altLang="en-US" sz="2400">
                <a:solidFill>
                  <a:schemeClr val="accent4">
                    <a:lumMod val="65000"/>
                    <a:lumOff val="35000"/>
                  </a:schemeClr>
                </a:solidFill>
                <a:latin typeface="Segoe Print" panose="02000600000000000000" charset="0"/>
                <a:cs typeface="Segoe Print" panose="02000600000000000000" charset="0"/>
              </a:rPr>
              <a:t>спин</a:t>
            </a:r>
            <a:r>
              <a:rPr lang="uk-UA" altLang="en-US" sz="2400">
                <a:solidFill>
                  <a:schemeClr val="accent4">
                    <a:lumMod val="65000"/>
                    <a:lumOff val="35000"/>
                  </a:schemeClr>
                </a:solidFill>
                <a:latin typeface="Segoe Print" panose="02000600000000000000" charset="0"/>
                <a:cs typeface="Segoe Print" panose="02000600000000000000" charset="0"/>
              </a:rPr>
              <a:t>у</a:t>
            </a:r>
            <a:r>
              <a:rPr lang="en-US" altLang="en-US" sz="2400">
                <a:solidFill>
                  <a:schemeClr val="accent4">
                    <a:lumMod val="65000"/>
                    <a:lumOff val="35000"/>
                  </a:schemeClr>
                </a:solidFill>
                <a:latin typeface="Segoe Print" panose="02000600000000000000" charset="0"/>
                <a:cs typeface="Segoe Print" panose="02000600000000000000" charset="0"/>
              </a:rPr>
              <a:t> – і потягніться повільно, як кіт. </a:t>
            </a:r>
            <a:endParaRPr lang="en-US" altLang="en-US" sz="2400">
              <a:solidFill>
                <a:schemeClr val="accent4">
                  <a:lumMod val="65000"/>
                  <a:lumOff val="35000"/>
                </a:schemeClr>
              </a:solidFill>
              <a:latin typeface="Segoe Print" panose="02000600000000000000" charset="0"/>
              <a:cs typeface="Segoe Print" panose="02000600000000000000" charset="0"/>
            </a:endParaRPr>
          </a:p>
          <a:p>
            <a:r>
              <a:rPr lang="en-US" altLang="en-US" sz="2400">
                <a:solidFill>
                  <a:schemeClr val="accent4">
                    <a:lumMod val="65000"/>
                    <a:lumOff val="35000"/>
                  </a:schemeClr>
                </a:solidFill>
                <a:latin typeface="Segoe Print" panose="02000600000000000000" charset="0"/>
                <a:cs typeface="Segoe Print" panose="02000600000000000000" charset="0"/>
              </a:rPr>
              <a:t>Розслабтеся.</a:t>
            </a:r>
            <a:endParaRPr lang="en-US" altLang="en-US" sz="2400">
              <a:solidFill>
                <a:schemeClr val="accent4">
                  <a:lumMod val="65000"/>
                  <a:lumOff val="35000"/>
                </a:schemeClr>
              </a:solidFill>
              <a:latin typeface="Segoe Print" panose="02000600000000000000" charset="0"/>
              <a:cs typeface="Segoe Print" panose="02000600000000000000" charset="0"/>
            </a:endParaRPr>
          </a:p>
        </p:txBody>
      </p:sp>
      <p:pic>
        <p:nvPicPr>
          <p:cNvPr id="5" name="Picture 4" descr="Без названия (1)"/>
          <p:cNvPicPr>
            <a:picLocks noChangeAspect="1"/>
          </p:cNvPicPr>
          <p:nvPr/>
        </p:nvPicPr>
        <p:blipFill>
          <a:blip r:embed="rId1"/>
          <a:stretch>
            <a:fillRect/>
          </a:stretch>
        </p:blipFill>
        <p:spPr>
          <a:xfrm>
            <a:off x="6463665" y="190500"/>
            <a:ext cx="4687570" cy="49403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gradFill>
                  <a:gsLst>
                    <a:gs pos="0">
                      <a:srgbClr val="E30000"/>
                    </a:gs>
                    <a:gs pos="100000">
                      <a:srgbClr val="760303"/>
                    </a:gs>
                  </a:gsLst>
                  <a:lin scaled="0"/>
                </a:gradFill>
                <a:latin typeface="Segoe Print" panose="02000600000000000000" charset="0"/>
                <a:cs typeface="Segoe Print" panose="02000600000000000000" charset="0"/>
              </a:rPr>
              <a:t>П</a:t>
            </a:r>
            <a:r>
              <a:rPr lang="uk-UA" altLang="en-US">
                <a:gradFill>
                  <a:gsLst>
                    <a:gs pos="0">
                      <a:srgbClr val="E30000"/>
                    </a:gs>
                    <a:gs pos="100000">
                      <a:srgbClr val="760303"/>
                    </a:gs>
                  </a:gsLst>
                  <a:lin scaled="0"/>
                </a:gradFill>
                <a:latin typeface="Segoe Print" panose="02000600000000000000" charset="0"/>
                <a:cs typeface="Segoe Print" panose="02000600000000000000" charset="0"/>
              </a:rPr>
              <a:t>ІР </a:t>
            </a:r>
            <a:r>
              <a:rPr lang="en-US" altLang="en-US">
                <a:gradFill>
                  <a:gsLst>
                    <a:gs pos="0">
                      <a:srgbClr val="E30000"/>
                    </a:gs>
                    <a:gs pos="100000">
                      <a:srgbClr val="760303"/>
                    </a:gs>
                  </a:gsLst>
                  <a:lin scaled="0"/>
                </a:gradFill>
                <a:latin typeface="Segoe Print" panose="02000600000000000000" charset="0"/>
                <a:cs typeface="Segoe Print" panose="02000600000000000000" charset="0"/>
              </a:rPr>
              <a:t>‘</a:t>
            </a:r>
            <a:r>
              <a:rPr lang="uk-UA" altLang="en-US">
                <a:gradFill>
                  <a:gsLst>
                    <a:gs pos="0">
                      <a:srgbClr val="E30000"/>
                    </a:gs>
                    <a:gs pos="100000">
                      <a:srgbClr val="760303"/>
                    </a:gs>
                  </a:gsLst>
                  <a:lin scaled="0"/>
                </a:gradFill>
                <a:latin typeface="Segoe Print" panose="02000600000000000000" charset="0"/>
                <a:cs typeface="Segoe Print" panose="02000600000000000000" charset="0"/>
              </a:rPr>
              <a:t>ЇНКА І СТАТУЯ </a:t>
            </a:r>
            <a:r>
              <a:rPr lang="uk-UA" altLang="en-US">
                <a:gradFill>
                  <a:gsLst>
                    <a:gs pos="0">
                      <a:srgbClr val="E30000"/>
                    </a:gs>
                    <a:gs pos="100000">
                      <a:srgbClr val="760303"/>
                    </a:gs>
                  </a:gsLst>
                  <a:lin scaled="0"/>
                </a:gradFill>
              </a:rPr>
              <a:t> </a:t>
            </a:r>
            <a:endParaRPr lang="uk-UA" altLang="en-US">
              <a:gradFill>
                <a:gsLst>
                  <a:gs pos="0">
                    <a:srgbClr val="E30000"/>
                  </a:gs>
                  <a:gs pos="100000">
                    <a:srgbClr val="760303"/>
                  </a:gs>
                </a:gsLst>
                <a:lin scaled="0"/>
              </a:gradFill>
            </a:endParaRPr>
          </a:p>
        </p:txBody>
      </p:sp>
      <p:sp>
        <p:nvSpPr>
          <p:cNvPr id="3" name="Content Placeholder 2"/>
          <p:cNvSpPr>
            <a:spLocks noGrp="1"/>
          </p:cNvSpPr>
          <p:nvPr>
            <p:ph idx="1"/>
          </p:nvPr>
        </p:nvSpPr>
        <p:spPr>
          <a:xfrm>
            <a:off x="609600" y="774065"/>
            <a:ext cx="10972800" cy="6083935"/>
          </a:xfrm>
        </p:spPr>
        <p:txBody>
          <a:bodyPr/>
          <a:p>
            <a:r>
              <a:rPr lang="en-US" altLang="en-US" sz="2400">
                <a:solidFill>
                  <a:srgbClr val="C00000"/>
                </a:solidFill>
                <a:latin typeface="Segoe Print" panose="02000600000000000000" charset="0"/>
                <a:cs typeface="Segoe Print" panose="02000600000000000000" charset="0"/>
              </a:rPr>
              <a:t>Вправа для зняття м’язового </a:t>
            </a:r>
            <a:endParaRPr lang="en-US" altLang="en-US" sz="2400">
              <a:solidFill>
                <a:srgbClr val="C00000"/>
              </a:solidFill>
              <a:latin typeface="Segoe Print" panose="02000600000000000000" charset="0"/>
              <a:cs typeface="Segoe Print" panose="02000600000000000000" charset="0"/>
            </a:endParaRPr>
          </a:p>
          <a:p>
            <a:pPr marL="0" indent="0">
              <a:buNone/>
            </a:pPr>
            <a:r>
              <a:rPr lang="en-US" altLang="en-US" sz="2400">
                <a:solidFill>
                  <a:srgbClr val="C00000"/>
                </a:solidFill>
                <a:latin typeface="Segoe Print" panose="02000600000000000000" charset="0"/>
                <a:cs typeface="Segoe Print" panose="02000600000000000000" charset="0"/>
              </a:rPr>
              <a:t>напруження.</a:t>
            </a:r>
            <a:endParaRPr lang="en-US" altLang="en-US" sz="2400">
              <a:solidFill>
                <a:srgbClr val="C00000"/>
              </a:solidFill>
              <a:latin typeface="Segoe Print" panose="02000600000000000000" charset="0"/>
              <a:cs typeface="Segoe Print" panose="02000600000000000000" charset="0"/>
            </a:endParaRPr>
          </a:p>
          <a:p>
            <a:r>
              <a:rPr lang="en-US" altLang="en-US" sz="2400">
                <a:solidFill>
                  <a:srgbClr val="C00000"/>
                </a:solidFill>
                <a:latin typeface="Segoe Print" panose="02000600000000000000" charset="0"/>
                <a:cs typeface="Segoe Print" panose="02000600000000000000" charset="0"/>
              </a:rPr>
              <a:t>Уявіть, що ви пір’їнка, що літа</a:t>
            </a:r>
            <a:r>
              <a:rPr lang="uk-UA" altLang="en-US" sz="2400">
                <a:solidFill>
                  <a:srgbClr val="C00000"/>
                </a:solidFill>
                <a:latin typeface="Segoe Print" panose="02000600000000000000" charset="0"/>
                <a:cs typeface="Segoe Print" panose="02000600000000000000" charset="0"/>
              </a:rPr>
              <a:t>є</a:t>
            </a:r>
            <a:endParaRPr lang="uk-UA" altLang="en-US" sz="2400">
              <a:solidFill>
                <a:srgbClr val="C00000"/>
              </a:solidFill>
              <a:latin typeface="Segoe Print" panose="02000600000000000000" charset="0"/>
              <a:cs typeface="Segoe Print" panose="02000600000000000000" charset="0"/>
            </a:endParaRPr>
          </a:p>
          <a:p>
            <a:pPr marL="0" indent="0">
              <a:buNone/>
            </a:pPr>
            <a:r>
              <a:rPr lang="en-US" altLang="en-US" sz="2400">
                <a:solidFill>
                  <a:srgbClr val="C00000"/>
                </a:solidFill>
                <a:latin typeface="Segoe Print" panose="02000600000000000000" charset="0"/>
                <a:cs typeface="Segoe Print" panose="02000600000000000000" charset="0"/>
              </a:rPr>
              <a:t> в повітрі приблизно десять секунд.</a:t>
            </a:r>
            <a:endParaRPr lang="en-US" altLang="en-US" sz="2400">
              <a:solidFill>
                <a:srgbClr val="C00000"/>
              </a:solidFill>
              <a:latin typeface="Segoe Print" panose="02000600000000000000" charset="0"/>
              <a:cs typeface="Segoe Print" panose="02000600000000000000" charset="0"/>
            </a:endParaRPr>
          </a:p>
          <a:p>
            <a:r>
              <a:rPr lang="en-US" altLang="en-US" sz="2400">
                <a:solidFill>
                  <a:srgbClr val="C00000"/>
                </a:solidFill>
                <a:latin typeface="Segoe Print" panose="02000600000000000000" charset="0"/>
                <a:cs typeface="Segoe Print" panose="02000600000000000000" charset="0"/>
              </a:rPr>
              <a:t>Раптом ви завмираєте й</a:t>
            </a:r>
            <a:endParaRPr lang="en-US" altLang="en-US" sz="2400">
              <a:solidFill>
                <a:srgbClr val="C00000"/>
              </a:solidFill>
              <a:latin typeface="Segoe Print" panose="02000600000000000000" charset="0"/>
              <a:cs typeface="Segoe Print" panose="02000600000000000000" charset="0"/>
            </a:endParaRPr>
          </a:p>
          <a:p>
            <a:r>
              <a:rPr lang="en-US" altLang="en-US" sz="2400">
                <a:solidFill>
                  <a:srgbClr val="C00000"/>
                </a:solidFill>
                <a:latin typeface="Segoe Print" panose="02000600000000000000" charset="0"/>
                <a:cs typeface="Segoe Print" panose="02000600000000000000" charset="0"/>
              </a:rPr>
              <a:t> перетворюєтес</a:t>
            </a:r>
            <a:r>
              <a:rPr lang="uk-UA" altLang="en-US" sz="2400">
                <a:solidFill>
                  <a:srgbClr val="C00000"/>
                </a:solidFill>
                <a:latin typeface="Segoe Print" panose="02000600000000000000" charset="0"/>
                <a:cs typeface="Segoe Print" panose="02000600000000000000" charset="0"/>
              </a:rPr>
              <a:t>я </a:t>
            </a:r>
            <a:r>
              <a:rPr lang="en-US" altLang="en-US" sz="2400">
                <a:solidFill>
                  <a:srgbClr val="C00000"/>
                </a:solidFill>
                <a:latin typeface="Segoe Print" panose="02000600000000000000" charset="0"/>
                <a:cs typeface="Segoe Print" panose="02000600000000000000" charset="0"/>
              </a:rPr>
              <a:t>на статую. </a:t>
            </a:r>
            <a:endParaRPr lang="en-US" altLang="en-US" sz="2400">
              <a:solidFill>
                <a:srgbClr val="C00000"/>
              </a:solidFill>
              <a:latin typeface="Segoe Print" panose="02000600000000000000" charset="0"/>
              <a:cs typeface="Segoe Print" panose="02000600000000000000" charset="0"/>
            </a:endParaRPr>
          </a:p>
          <a:p>
            <a:pPr marL="0" indent="0">
              <a:buNone/>
            </a:pPr>
            <a:r>
              <a:rPr lang="en-US" altLang="en-US" sz="2400">
                <a:solidFill>
                  <a:srgbClr val="C00000"/>
                </a:solidFill>
                <a:latin typeface="Segoe Print" panose="02000600000000000000" charset="0"/>
                <a:cs typeface="Segoe Print" panose="02000600000000000000" charset="0"/>
              </a:rPr>
              <a:t>Не рухайтеся!</a:t>
            </a:r>
            <a:endParaRPr lang="en-US" altLang="en-US" sz="2400">
              <a:solidFill>
                <a:srgbClr val="C00000"/>
              </a:solidFill>
              <a:latin typeface="Segoe Print" panose="02000600000000000000" charset="0"/>
              <a:cs typeface="Segoe Print" panose="02000600000000000000" charset="0"/>
            </a:endParaRPr>
          </a:p>
          <a:p>
            <a:r>
              <a:rPr lang="en-US" altLang="en-US" sz="2400">
                <a:solidFill>
                  <a:srgbClr val="C00000"/>
                </a:solidFill>
                <a:latin typeface="Segoe Print" panose="02000600000000000000" charset="0"/>
                <a:cs typeface="Segoe Print" panose="02000600000000000000" charset="0"/>
              </a:rPr>
              <a:t>Потім повільно розслабтеся,</a:t>
            </a:r>
            <a:endParaRPr lang="en-US" altLang="en-US" sz="2400">
              <a:solidFill>
                <a:srgbClr val="C00000"/>
              </a:solidFill>
              <a:latin typeface="Segoe Print" panose="02000600000000000000" charset="0"/>
              <a:cs typeface="Segoe Print" panose="02000600000000000000" charset="0"/>
            </a:endParaRPr>
          </a:p>
          <a:p>
            <a:pPr marL="0" indent="0">
              <a:buNone/>
            </a:pPr>
            <a:r>
              <a:rPr lang="en-US" altLang="en-US" sz="2400">
                <a:solidFill>
                  <a:srgbClr val="C00000"/>
                </a:solidFill>
                <a:latin typeface="Segoe Print" panose="02000600000000000000" charset="0"/>
                <a:cs typeface="Segoe Print" panose="02000600000000000000" charset="0"/>
              </a:rPr>
              <a:t> знову перетворюючись на пір’їнку,</a:t>
            </a:r>
            <a:endParaRPr lang="en-US" altLang="en-US" sz="2400">
              <a:solidFill>
                <a:srgbClr val="C00000"/>
              </a:solidFill>
              <a:latin typeface="Segoe Print" panose="02000600000000000000" charset="0"/>
              <a:cs typeface="Segoe Print" panose="02000600000000000000" charset="0"/>
            </a:endParaRPr>
          </a:p>
          <a:p>
            <a:pPr marL="0" indent="0">
              <a:buNone/>
            </a:pPr>
            <a:r>
              <a:rPr lang="en-US" altLang="en-US" sz="2400">
                <a:solidFill>
                  <a:srgbClr val="C00000"/>
                </a:solidFill>
                <a:latin typeface="Segoe Print" panose="02000600000000000000" charset="0"/>
                <a:cs typeface="Segoe Print" panose="02000600000000000000" charset="0"/>
              </a:rPr>
              <a:t> що літає в повітрі.</a:t>
            </a:r>
            <a:endParaRPr lang="en-US" altLang="en-US" sz="2400">
              <a:solidFill>
                <a:srgbClr val="C00000"/>
              </a:solidFill>
              <a:latin typeface="Segoe Print" panose="02000600000000000000" charset="0"/>
              <a:cs typeface="Segoe Print" panose="02000600000000000000" charset="0"/>
            </a:endParaRPr>
          </a:p>
          <a:p>
            <a:r>
              <a:rPr lang="en-US" altLang="en-US" sz="2400">
                <a:solidFill>
                  <a:srgbClr val="C00000"/>
                </a:solidFill>
                <a:latin typeface="Segoe Print" panose="02000600000000000000" charset="0"/>
                <a:cs typeface="Segoe Print" panose="02000600000000000000" charset="0"/>
              </a:rPr>
              <a:t>Повторіть кілька разів. Переконайтеся, що закінчите пір’їнкою в розслабленому стані.</a:t>
            </a:r>
            <a:endParaRPr lang="en-US" altLang="en-US" sz="2400">
              <a:solidFill>
                <a:srgbClr val="C00000"/>
              </a:solidFill>
              <a:latin typeface="Segoe Print" panose="02000600000000000000" charset="0"/>
              <a:cs typeface="Segoe Print" panose="02000600000000000000" charset="0"/>
            </a:endParaRPr>
          </a:p>
        </p:txBody>
      </p:sp>
      <p:pic>
        <p:nvPicPr>
          <p:cNvPr id="4" name="Picture 3" descr="Без названия (3)"/>
          <p:cNvPicPr>
            <a:picLocks noChangeAspect="1"/>
          </p:cNvPicPr>
          <p:nvPr/>
        </p:nvPicPr>
        <p:blipFill>
          <a:blip r:embed="rId1"/>
          <a:stretch>
            <a:fillRect/>
          </a:stretch>
        </p:blipFill>
        <p:spPr>
          <a:xfrm>
            <a:off x="6916420" y="906145"/>
            <a:ext cx="4314190" cy="41846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ltLang="en-US">
                <a:gradFill>
                  <a:gsLst>
                    <a:gs pos="0">
                      <a:srgbClr val="9EE256"/>
                    </a:gs>
                    <a:gs pos="100000">
                      <a:srgbClr val="52762D"/>
                    </a:gs>
                  </a:gsLst>
                  <a:lin scaled="0"/>
                </a:gradFill>
                <a:latin typeface="Segoe Print" panose="02000600000000000000" charset="0"/>
                <a:cs typeface="Segoe Print" panose="02000600000000000000" charset="0"/>
              </a:rPr>
              <a:t>М’яч для зняття стресу</a:t>
            </a:r>
            <a:endParaRPr lang="en-US" altLang="en-US">
              <a:gradFill>
                <a:gsLst>
                  <a:gs pos="0">
                    <a:srgbClr val="9EE256"/>
                  </a:gs>
                  <a:gs pos="100000">
                    <a:srgbClr val="52762D"/>
                  </a:gs>
                </a:gsLst>
                <a:lin scaled="0"/>
              </a:gradFill>
              <a:latin typeface="Segoe Print" panose="02000600000000000000" charset="0"/>
              <a:cs typeface="Segoe Print" panose="02000600000000000000" charset="0"/>
            </a:endParaRPr>
          </a:p>
        </p:txBody>
      </p:sp>
      <p:sp>
        <p:nvSpPr>
          <p:cNvPr id="3" name="Content Placeholder 2"/>
          <p:cNvSpPr>
            <a:spLocks noGrp="1"/>
          </p:cNvSpPr>
          <p:nvPr>
            <p:ph idx="1"/>
          </p:nvPr>
        </p:nvSpPr>
        <p:spPr/>
        <p:txBody>
          <a:bodyPr/>
          <a:p>
            <a:pPr marL="0" indent="0">
              <a:buNone/>
            </a:pPr>
            <a:r>
              <a:rPr lang="en-US" altLang="en-US" sz="2400">
                <a:gradFill>
                  <a:gsLst>
                    <a:gs pos="0">
                      <a:srgbClr val="14CD68"/>
                    </a:gs>
                    <a:gs pos="100000">
                      <a:srgbClr val="0B6E38"/>
                    </a:gs>
                  </a:gsLst>
                  <a:lin scaled="0"/>
                </a:gradFill>
                <a:latin typeface="Segoe Print" panose="02000600000000000000" charset="0"/>
                <a:cs typeface="Segoe Print" panose="02000600000000000000" charset="0"/>
              </a:rPr>
              <a:t>Вправа для зняття м’язового</a:t>
            </a:r>
            <a:endParaRPr lang="en-US" altLang="en-US" sz="2400">
              <a:gradFill>
                <a:gsLst>
                  <a:gs pos="0">
                    <a:srgbClr val="14CD68"/>
                  </a:gs>
                  <a:gs pos="100000">
                    <a:srgbClr val="0B6E38"/>
                  </a:gs>
                </a:gsLst>
                <a:lin scaled="0"/>
              </a:gradFill>
              <a:latin typeface="Segoe Print" panose="02000600000000000000" charset="0"/>
              <a:cs typeface="Segoe Print" panose="02000600000000000000" charset="0"/>
            </a:endParaRPr>
          </a:p>
          <a:p>
            <a:pPr marL="0" indent="0">
              <a:buNone/>
            </a:pPr>
            <a:r>
              <a:rPr lang="en-US" altLang="en-US" sz="2400">
                <a:gradFill>
                  <a:gsLst>
                    <a:gs pos="0">
                      <a:srgbClr val="14CD68"/>
                    </a:gs>
                    <a:gs pos="100000">
                      <a:srgbClr val="0B6E38"/>
                    </a:gs>
                  </a:gsLst>
                  <a:lin scaled="0"/>
                </a:gradFill>
                <a:latin typeface="Segoe Print" panose="02000600000000000000" charset="0"/>
                <a:cs typeface="Segoe Print" panose="02000600000000000000" charset="0"/>
              </a:rPr>
              <a:t> напруження та масажу рук.</a:t>
            </a:r>
            <a:endParaRPr lang="en-US" altLang="en-US" sz="2400">
              <a:gradFill>
                <a:gsLst>
                  <a:gs pos="0">
                    <a:srgbClr val="14CD68"/>
                  </a:gs>
                  <a:gs pos="100000">
                    <a:srgbClr val="0B6E38"/>
                  </a:gs>
                </a:gsLst>
                <a:lin scaled="0"/>
              </a:gradFill>
              <a:latin typeface="Segoe Print" panose="02000600000000000000" charset="0"/>
              <a:cs typeface="Segoe Print" panose="02000600000000000000" charset="0"/>
            </a:endParaRPr>
          </a:p>
          <a:p>
            <a:pPr marL="0" indent="0">
              <a:buNone/>
            </a:pPr>
            <a:r>
              <a:rPr lang="en-US" altLang="en-US" sz="2400">
                <a:gradFill>
                  <a:gsLst>
                    <a:gs pos="0">
                      <a:srgbClr val="14CD68"/>
                    </a:gs>
                    <a:gs pos="100000">
                      <a:srgbClr val="0B6E38"/>
                    </a:gs>
                  </a:gsLst>
                  <a:lin scaled="0"/>
                </a:gradFill>
                <a:latin typeface="Segoe Print" panose="02000600000000000000" charset="0"/>
                <a:cs typeface="Segoe Print" panose="02000600000000000000" charset="0"/>
              </a:rPr>
              <a:t>Зробіть собі м’ячик для зняття стресу. </a:t>
            </a:r>
            <a:endParaRPr lang="en-US" altLang="en-US" sz="2400">
              <a:gradFill>
                <a:gsLst>
                  <a:gs pos="0">
                    <a:srgbClr val="14CD68"/>
                  </a:gs>
                  <a:gs pos="100000">
                    <a:srgbClr val="0B6E38"/>
                  </a:gs>
                </a:gsLst>
                <a:lin scaled="0"/>
              </a:gradFill>
              <a:latin typeface="Segoe Print" panose="02000600000000000000" charset="0"/>
              <a:cs typeface="Segoe Print" panose="02000600000000000000" charset="0"/>
            </a:endParaRPr>
          </a:p>
          <a:p>
            <a:pPr marL="0" indent="0">
              <a:buNone/>
            </a:pPr>
            <a:r>
              <a:rPr lang="en-US" altLang="en-US" sz="2400">
                <a:gradFill>
                  <a:gsLst>
                    <a:gs pos="0">
                      <a:srgbClr val="14CD68"/>
                    </a:gs>
                    <a:gs pos="100000">
                      <a:srgbClr val="0B6E38"/>
                    </a:gs>
                  </a:gsLst>
                  <a:lin scaled="0"/>
                </a:gradFill>
                <a:latin typeface="Segoe Print" panose="02000600000000000000" charset="0"/>
                <a:cs typeface="Segoe Print" panose="02000600000000000000" charset="0"/>
              </a:rPr>
              <a:t>Наприклад, для цього ви можете </a:t>
            </a:r>
            <a:endParaRPr lang="en-US" altLang="en-US" sz="2400">
              <a:gradFill>
                <a:gsLst>
                  <a:gs pos="0">
                    <a:srgbClr val="14CD68"/>
                  </a:gs>
                  <a:gs pos="100000">
                    <a:srgbClr val="0B6E38"/>
                  </a:gs>
                </a:gsLst>
                <a:lin scaled="0"/>
              </a:gradFill>
              <a:latin typeface="Segoe Print" panose="02000600000000000000" charset="0"/>
              <a:cs typeface="Segoe Print" panose="02000600000000000000" charset="0"/>
            </a:endParaRPr>
          </a:p>
          <a:p>
            <a:pPr marL="0" indent="0">
              <a:buNone/>
            </a:pPr>
            <a:r>
              <a:rPr lang="en-US" altLang="en-US" sz="2400">
                <a:gradFill>
                  <a:gsLst>
                    <a:gs pos="0">
                      <a:srgbClr val="14CD68"/>
                    </a:gs>
                    <a:gs pos="100000">
                      <a:srgbClr val="0B6E38"/>
                    </a:gs>
                  </a:gsLst>
                  <a:lin scaled="0"/>
                </a:gradFill>
                <a:latin typeface="Segoe Print" panose="02000600000000000000" charset="0"/>
                <a:cs typeface="Segoe Print" panose="02000600000000000000" charset="0"/>
              </a:rPr>
              <a:t>наповнити повітряні кульки сухим горохом </a:t>
            </a:r>
            <a:endParaRPr lang="en-US" altLang="en-US" sz="2400">
              <a:gradFill>
                <a:gsLst>
                  <a:gs pos="0">
                    <a:srgbClr val="14CD68"/>
                  </a:gs>
                  <a:gs pos="100000">
                    <a:srgbClr val="0B6E38"/>
                  </a:gs>
                </a:gsLst>
                <a:lin scaled="0"/>
              </a:gradFill>
              <a:latin typeface="Segoe Print" panose="02000600000000000000" charset="0"/>
              <a:cs typeface="Segoe Print" panose="02000600000000000000" charset="0"/>
            </a:endParaRPr>
          </a:p>
          <a:p>
            <a:pPr marL="0" indent="0">
              <a:buNone/>
            </a:pPr>
            <a:r>
              <a:rPr lang="en-US" altLang="en-US" sz="2400">
                <a:gradFill>
                  <a:gsLst>
                    <a:gs pos="0">
                      <a:srgbClr val="14CD68"/>
                    </a:gs>
                    <a:gs pos="100000">
                      <a:srgbClr val="0B6E38"/>
                    </a:gs>
                  </a:gsLst>
                  <a:lin scaled="0"/>
                </a:gradFill>
                <a:latin typeface="Segoe Print" panose="02000600000000000000" charset="0"/>
                <a:cs typeface="Segoe Print" panose="02000600000000000000" charset="0"/>
              </a:rPr>
              <a:t>або рисом.</a:t>
            </a:r>
            <a:r>
              <a:rPr lang="uk-UA" altLang="en-US" sz="2400">
                <a:gradFill>
                  <a:gsLst>
                    <a:gs pos="0">
                      <a:srgbClr val="14CD68"/>
                    </a:gs>
                    <a:gs pos="100000">
                      <a:srgbClr val="0B6E38"/>
                    </a:gs>
                  </a:gsLst>
                  <a:lin scaled="0"/>
                </a:gradFill>
                <a:latin typeface="Segoe Print" panose="02000600000000000000" charset="0"/>
                <a:cs typeface="Segoe Print" panose="02000600000000000000" charset="0"/>
              </a:rPr>
              <a:t> </a:t>
            </a:r>
            <a:r>
              <a:rPr lang="en-US" altLang="en-US" sz="2400">
                <a:gradFill>
                  <a:gsLst>
                    <a:gs pos="0">
                      <a:srgbClr val="14CD68"/>
                    </a:gs>
                    <a:gs pos="100000">
                      <a:srgbClr val="0B6E38"/>
                    </a:gs>
                  </a:gsLst>
                  <a:lin scaled="0"/>
                </a:gradFill>
                <a:latin typeface="Segoe Print" panose="02000600000000000000" charset="0"/>
                <a:cs typeface="Segoe Print" panose="02000600000000000000" charset="0"/>
              </a:rPr>
              <a:t>Візьміть м’яч у руку, можете</a:t>
            </a:r>
            <a:endParaRPr lang="en-US" altLang="en-US" sz="2400">
              <a:gradFill>
                <a:gsLst>
                  <a:gs pos="0">
                    <a:srgbClr val="14CD68"/>
                  </a:gs>
                  <a:gs pos="100000">
                    <a:srgbClr val="0B6E38"/>
                  </a:gs>
                </a:gsLst>
                <a:lin scaled="0"/>
              </a:gradFill>
              <a:latin typeface="Segoe Print" panose="02000600000000000000" charset="0"/>
              <a:cs typeface="Segoe Print" panose="02000600000000000000" charset="0"/>
            </a:endParaRPr>
          </a:p>
          <a:p>
            <a:pPr marL="0" indent="0">
              <a:buNone/>
            </a:pPr>
            <a:r>
              <a:rPr lang="en-US" altLang="en-US" sz="2400">
                <a:gradFill>
                  <a:gsLst>
                    <a:gs pos="0">
                      <a:srgbClr val="14CD68"/>
                    </a:gs>
                    <a:gs pos="100000">
                      <a:srgbClr val="0B6E38"/>
                    </a:gs>
                  </a:gsLst>
                  <a:lin scaled="0"/>
                </a:gradFill>
                <a:latin typeface="Segoe Print" panose="02000600000000000000" charset="0"/>
                <a:cs typeface="Segoe Print" panose="02000600000000000000" charset="0"/>
              </a:rPr>
              <a:t> взяти два в обидві руки, стисніть м’яч і розслабте руку.</a:t>
            </a:r>
            <a:endParaRPr lang="en-US" altLang="en-US" sz="2400">
              <a:gradFill>
                <a:gsLst>
                  <a:gs pos="0">
                    <a:srgbClr val="14CD68"/>
                  </a:gs>
                  <a:gs pos="100000">
                    <a:srgbClr val="0B6E38"/>
                  </a:gs>
                </a:gsLst>
                <a:lin scaled="0"/>
              </a:gradFill>
              <a:latin typeface="Segoe Print" panose="02000600000000000000" charset="0"/>
              <a:cs typeface="Segoe Print" panose="02000600000000000000" charset="0"/>
            </a:endParaRPr>
          </a:p>
          <a:p>
            <a:pPr marL="0" indent="0">
              <a:buNone/>
            </a:pPr>
            <a:r>
              <a:rPr lang="en-US" altLang="en-US" sz="2400">
                <a:gradFill>
                  <a:gsLst>
                    <a:gs pos="0">
                      <a:srgbClr val="14CD68"/>
                    </a:gs>
                    <a:gs pos="100000">
                      <a:srgbClr val="0B6E38"/>
                    </a:gs>
                  </a:gsLst>
                  <a:lin scaled="0"/>
                </a:gradFill>
                <a:latin typeface="Segoe Print" panose="02000600000000000000" charset="0"/>
                <a:cs typeface="Segoe Print" panose="02000600000000000000" charset="0"/>
              </a:rPr>
              <a:t>Поекспериментуйте зі стисканням м’яча. </a:t>
            </a:r>
            <a:endParaRPr lang="en-US" altLang="en-US" sz="2400">
              <a:gradFill>
                <a:gsLst>
                  <a:gs pos="0">
                    <a:srgbClr val="14CD68"/>
                  </a:gs>
                  <a:gs pos="100000">
                    <a:srgbClr val="0B6E38"/>
                  </a:gs>
                </a:gsLst>
                <a:lin scaled="0"/>
              </a:gradFill>
              <a:latin typeface="Segoe Print" panose="02000600000000000000" charset="0"/>
              <a:cs typeface="Segoe Print" panose="02000600000000000000" charset="0"/>
            </a:endParaRPr>
          </a:p>
          <a:p>
            <a:pPr marL="0" indent="0">
              <a:buNone/>
            </a:pPr>
            <a:r>
              <a:rPr lang="en-US" altLang="en-US" sz="2400">
                <a:gradFill>
                  <a:gsLst>
                    <a:gs pos="0">
                      <a:srgbClr val="14CD68"/>
                    </a:gs>
                    <a:gs pos="100000">
                      <a:srgbClr val="0B6E38"/>
                    </a:gs>
                  </a:gsLst>
                  <a:lin scaled="0"/>
                </a:gradFill>
                <a:latin typeface="Segoe Print" panose="02000600000000000000" charset="0"/>
                <a:cs typeface="Segoe Print" panose="02000600000000000000" charset="0"/>
              </a:rPr>
              <a:t>Знайдіть спосіб, який підходить саме вам, змінюйте швидкість стискання, силу та тривалість стискань так, як вам буде подобатися.</a:t>
            </a:r>
            <a:endParaRPr lang="en-US" altLang="en-US" sz="2400">
              <a:gradFill>
                <a:gsLst>
                  <a:gs pos="0">
                    <a:srgbClr val="14CD68"/>
                  </a:gs>
                  <a:gs pos="100000">
                    <a:srgbClr val="0B6E38"/>
                  </a:gs>
                </a:gsLst>
                <a:lin scaled="0"/>
              </a:gradFill>
              <a:latin typeface="Segoe Print" panose="02000600000000000000" charset="0"/>
              <a:cs typeface="Segoe Print" panose="02000600000000000000" charset="0"/>
            </a:endParaRPr>
          </a:p>
        </p:txBody>
      </p:sp>
      <p:pic>
        <p:nvPicPr>
          <p:cNvPr id="5" name="Picture 4"/>
          <p:cNvPicPr>
            <a:picLocks noChangeAspect="1"/>
          </p:cNvPicPr>
          <p:nvPr/>
        </p:nvPicPr>
        <p:blipFill>
          <a:blip r:embed="rId1"/>
          <a:stretch>
            <a:fillRect/>
          </a:stretch>
        </p:blipFill>
        <p:spPr>
          <a:xfrm>
            <a:off x="7736840" y="344170"/>
            <a:ext cx="4117975" cy="347472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uk-UA" altLang="en-US">
                <a:latin typeface="Segoe Print" panose="02000600000000000000" charset="0"/>
                <a:cs typeface="Segoe Print" panose="02000600000000000000" charset="0"/>
              </a:rPr>
              <a:t>ЧЕРЕПАХА </a:t>
            </a:r>
            <a:endParaRPr lang="uk-UA" altLang="en-US">
              <a:latin typeface="Segoe Print" panose="02000600000000000000" charset="0"/>
              <a:cs typeface="Segoe Print" panose="02000600000000000000" charset="0"/>
            </a:endParaRPr>
          </a:p>
        </p:txBody>
      </p:sp>
      <p:sp>
        <p:nvSpPr>
          <p:cNvPr id="3" name="Content Placeholder 2"/>
          <p:cNvSpPr>
            <a:spLocks noGrp="1"/>
          </p:cNvSpPr>
          <p:nvPr>
            <p:ph idx="1"/>
          </p:nvPr>
        </p:nvSpPr>
        <p:spPr/>
        <p:txBody>
          <a:bodyPr/>
          <a:p>
            <a:r>
              <a:rPr lang="en-US" altLang="en-US" sz="2400">
                <a:gradFill>
                  <a:gsLst>
                    <a:gs pos="0">
                      <a:srgbClr val="14CD68"/>
                    </a:gs>
                    <a:gs pos="100000">
                      <a:srgbClr val="035C7D"/>
                    </a:gs>
                  </a:gsLst>
                  <a:lin scaled="0"/>
                </a:gradFill>
                <a:latin typeface="Segoe Print" panose="02000600000000000000" charset="0"/>
                <a:cs typeface="Segoe Print" panose="02000600000000000000" charset="0"/>
              </a:rPr>
              <a:t>Вправа для зняття м’язового напруження.</a:t>
            </a:r>
            <a:endParaRPr lang="en-US" altLang="en-US" sz="2400">
              <a:gradFill>
                <a:gsLst>
                  <a:gs pos="0">
                    <a:srgbClr val="14CD68"/>
                  </a:gs>
                  <a:gs pos="100000">
                    <a:srgbClr val="035C7D"/>
                  </a:gs>
                </a:gsLst>
                <a:lin scaled="0"/>
              </a:gradFill>
              <a:latin typeface="Segoe Print" panose="02000600000000000000" charset="0"/>
              <a:cs typeface="Segoe Print" panose="02000600000000000000" charset="0"/>
            </a:endParaRPr>
          </a:p>
          <a:p>
            <a:endParaRPr lang="en-US" altLang="en-US" sz="2400">
              <a:gradFill>
                <a:gsLst>
                  <a:gs pos="0">
                    <a:srgbClr val="14CD68"/>
                  </a:gs>
                  <a:gs pos="100000">
                    <a:srgbClr val="035C7D"/>
                  </a:gs>
                </a:gsLst>
                <a:lin scaled="0"/>
              </a:gradFill>
              <a:latin typeface="Segoe Print" panose="02000600000000000000" charset="0"/>
              <a:cs typeface="Segoe Print" panose="02000600000000000000" charset="0"/>
            </a:endParaRPr>
          </a:p>
          <a:p>
            <a:r>
              <a:rPr lang="en-US" altLang="en-US" sz="2400">
                <a:gradFill>
                  <a:gsLst>
                    <a:gs pos="0">
                      <a:srgbClr val="14CD68"/>
                    </a:gs>
                    <a:gs pos="100000">
                      <a:srgbClr val="035C7D"/>
                    </a:gs>
                  </a:gsLst>
                  <a:lin scaled="0"/>
                </a:gradFill>
                <a:latin typeface="Segoe Print" panose="02000600000000000000" charset="0"/>
                <a:cs typeface="Segoe Print" panose="02000600000000000000" charset="0"/>
              </a:rPr>
              <a:t>Уявіть, що ви черепаха, яка йде на</a:t>
            </a:r>
            <a:endParaRPr lang="en-US" altLang="en-US" sz="2400">
              <a:gradFill>
                <a:gsLst>
                  <a:gs pos="0">
                    <a:srgbClr val="14CD68"/>
                  </a:gs>
                  <a:gs pos="100000">
                    <a:srgbClr val="035C7D"/>
                  </a:gs>
                </a:gsLst>
                <a:lin scaled="0"/>
              </a:gradFill>
              <a:latin typeface="Segoe Print" panose="02000600000000000000" charset="0"/>
              <a:cs typeface="Segoe Print" panose="02000600000000000000" charset="0"/>
            </a:endParaRPr>
          </a:p>
          <a:p>
            <a:pPr marL="0" indent="0">
              <a:buNone/>
            </a:pPr>
            <a:r>
              <a:rPr lang="en-US" altLang="en-US" sz="2400">
                <a:gradFill>
                  <a:gsLst>
                    <a:gs pos="0">
                      <a:srgbClr val="14CD68"/>
                    </a:gs>
                    <a:gs pos="100000">
                      <a:srgbClr val="035C7D"/>
                    </a:gs>
                  </a:gsLst>
                  <a:lin scaled="0"/>
                </a:gradFill>
                <a:latin typeface="Segoe Print" panose="02000600000000000000" charset="0"/>
                <a:cs typeface="Segoe Print" panose="02000600000000000000" charset="0"/>
              </a:rPr>
              <a:t> повільну,</a:t>
            </a:r>
            <a:r>
              <a:rPr lang="uk-UA" altLang="en-US" sz="2400">
                <a:gradFill>
                  <a:gsLst>
                    <a:gs pos="0">
                      <a:srgbClr val="14CD68"/>
                    </a:gs>
                    <a:gs pos="100000">
                      <a:srgbClr val="035C7D"/>
                    </a:gs>
                  </a:gsLst>
                  <a:lin scaled="0"/>
                </a:gradFill>
                <a:latin typeface="Segoe Print" panose="02000600000000000000" charset="0"/>
                <a:cs typeface="Segoe Print" panose="02000600000000000000" charset="0"/>
              </a:rPr>
              <a:t> </a:t>
            </a:r>
            <a:r>
              <a:rPr lang="en-US" altLang="en-US" sz="2400">
                <a:gradFill>
                  <a:gsLst>
                    <a:gs pos="0">
                      <a:srgbClr val="14CD68"/>
                    </a:gs>
                    <a:gs pos="100000">
                      <a:srgbClr val="035C7D"/>
                    </a:gs>
                  </a:gsLst>
                  <a:lin scaled="0"/>
                </a:gradFill>
                <a:latin typeface="Segoe Print" panose="02000600000000000000" charset="0"/>
                <a:cs typeface="Segoe Print" panose="02000600000000000000" charset="0"/>
              </a:rPr>
              <a:t>розслаблену прогулянку.</a:t>
            </a:r>
            <a:endParaRPr lang="en-US" altLang="en-US" sz="2400">
              <a:gradFill>
                <a:gsLst>
                  <a:gs pos="0">
                    <a:srgbClr val="14CD68"/>
                  </a:gs>
                  <a:gs pos="100000">
                    <a:srgbClr val="035C7D"/>
                  </a:gs>
                </a:gsLst>
                <a:lin scaled="0"/>
              </a:gradFill>
              <a:latin typeface="Segoe Print" panose="02000600000000000000" charset="0"/>
              <a:cs typeface="Segoe Print" panose="02000600000000000000" charset="0"/>
            </a:endParaRPr>
          </a:p>
          <a:p>
            <a:r>
              <a:rPr lang="en-US" altLang="en-US" sz="2400">
                <a:gradFill>
                  <a:gsLst>
                    <a:gs pos="0">
                      <a:srgbClr val="14CD68"/>
                    </a:gs>
                    <a:gs pos="100000">
                      <a:srgbClr val="035C7D"/>
                    </a:gs>
                  </a:gsLst>
                  <a:lin scaled="0"/>
                </a:gradFill>
                <a:latin typeface="Segoe Print" panose="02000600000000000000" charset="0"/>
                <a:cs typeface="Segoe Print" panose="02000600000000000000" charset="0"/>
              </a:rPr>
              <a:t>Уявіть, ніби раптово почався дощ.</a:t>
            </a:r>
            <a:endParaRPr lang="en-US" altLang="en-US" sz="2400">
              <a:gradFill>
                <a:gsLst>
                  <a:gs pos="0">
                    <a:srgbClr val="14CD68"/>
                  </a:gs>
                  <a:gs pos="100000">
                    <a:srgbClr val="035C7D"/>
                  </a:gs>
                </a:gsLst>
                <a:lin scaled="0"/>
              </a:gradFill>
              <a:latin typeface="Segoe Print" panose="02000600000000000000" charset="0"/>
              <a:cs typeface="Segoe Print" panose="02000600000000000000" charset="0"/>
            </a:endParaRPr>
          </a:p>
          <a:p>
            <a:r>
              <a:rPr lang="en-US" altLang="en-US" sz="2400">
                <a:gradFill>
                  <a:gsLst>
                    <a:gs pos="0">
                      <a:srgbClr val="14CD68"/>
                    </a:gs>
                    <a:gs pos="100000">
                      <a:srgbClr val="035C7D"/>
                    </a:gs>
                  </a:gsLst>
                  <a:lin scaled="0"/>
                </a:gradFill>
                <a:latin typeface="Segoe Print" panose="02000600000000000000" charset="0"/>
                <a:cs typeface="Segoe Print" panose="02000600000000000000" charset="0"/>
              </a:rPr>
              <a:t>Щільно згорніться в калачик під </a:t>
            </a:r>
            <a:endParaRPr lang="en-US" altLang="en-US" sz="2400">
              <a:gradFill>
                <a:gsLst>
                  <a:gs pos="0">
                    <a:srgbClr val="14CD68"/>
                  </a:gs>
                  <a:gs pos="100000">
                    <a:srgbClr val="035C7D"/>
                  </a:gs>
                </a:gsLst>
                <a:lin scaled="0"/>
              </a:gradFill>
              <a:latin typeface="Segoe Print" panose="02000600000000000000" charset="0"/>
              <a:cs typeface="Segoe Print" panose="02000600000000000000" charset="0"/>
            </a:endParaRPr>
          </a:p>
          <a:p>
            <a:pPr marL="0" indent="0">
              <a:buNone/>
            </a:pPr>
            <a:r>
              <a:rPr lang="en-US" altLang="en-US" sz="2400">
                <a:gradFill>
                  <a:gsLst>
                    <a:gs pos="0">
                      <a:srgbClr val="14CD68"/>
                    </a:gs>
                    <a:gs pos="100000">
                      <a:srgbClr val="035C7D"/>
                    </a:gs>
                  </a:gsLst>
                  <a:lin scaled="0"/>
                </a:gradFill>
                <a:latin typeface="Segoe Print" panose="02000600000000000000" charset="0"/>
                <a:cs typeface="Segoe Print" panose="02000600000000000000" charset="0"/>
              </a:rPr>
              <a:t>панциром десь на десять секунд.</a:t>
            </a:r>
            <a:endParaRPr lang="en-US" altLang="en-US" sz="2400">
              <a:gradFill>
                <a:gsLst>
                  <a:gs pos="0">
                    <a:srgbClr val="14CD68"/>
                  </a:gs>
                  <a:gs pos="100000">
                    <a:srgbClr val="035C7D"/>
                  </a:gs>
                </a:gsLst>
                <a:lin scaled="0"/>
              </a:gradFill>
              <a:latin typeface="Segoe Print" panose="02000600000000000000" charset="0"/>
              <a:cs typeface="Segoe Print" panose="02000600000000000000" charset="0"/>
            </a:endParaRPr>
          </a:p>
          <a:p>
            <a:r>
              <a:rPr lang="en-US" altLang="en-US" sz="2400">
                <a:gradFill>
                  <a:gsLst>
                    <a:gs pos="0">
                      <a:srgbClr val="14CD68"/>
                    </a:gs>
                    <a:gs pos="100000">
                      <a:srgbClr val="035C7D"/>
                    </a:gs>
                  </a:gsLst>
                  <a:lin scaled="0"/>
                </a:gradFill>
                <a:latin typeface="Segoe Print" panose="02000600000000000000" charset="0"/>
                <a:cs typeface="Segoe Print" panose="02000600000000000000" charset="0"/>
              </a:rPr>
              <a:t>Уявіть, що знову вийшло сонце, тому </a:t>
            </a:r>
            <a:endParaRPr lang="en-US" altLang="en-US" sz="2400">
              <a:gradFill>
                <a:gsLst>
                  <a:gs pos="0">
                    <a:srgbClr val="14CD68"/>
                  </a:gs>
                  <a:gs pos="100000">
                    <a:srgbClr val="035C7D"/>
                  </a:gs>
                </a:gsLst>
                <a:lin scaled="0"/>
              </a:gradFill>
              <a:latin typeface="Segoe Print" panose="02000600000000000000" charset="0"/>
              <a:cs typeface="Segoe Print" panose="02000600000000000000" charset="0"/>
            </a:endParaRPr>
          </a:p>
          <a:p>
            <a:pPr marL="0" indent="0">
              <a:buNone/>
            </a:pPr>
            <a:r>
              <a:rPr lang="en-US" altLang="en-US" sz="2400">
                <a:gradFill>
                  <a:gsLst>
                    <a:gs pos="0">
                      <a:srgbClr val="14CD68"/>
                    </a:gs>
                    <a:gs pos="100000">
                      <a:srgbClr val="035C7D"/>
                    </a:gs>
                  </a:gsLst>
                  <a:lin scaled="0"/>
                </a:gradFill>
                <a:latin typeface="Segoe Print" panose="02000600000000000000" charset="0"/>
                <a:cs typeface="Segoe Print" panose="02000600000000000000" charset="0"/>
              </a:rPr>
              <a:t>можна вилазити з панцира та продовжити </a:t>
            </a:r>
            <a:endParaRPr lang="en-US" altLang="en-US" sz="2400">
              <a:gradFill>
                <a:gsLst>
                  <a:gs pos="0">
                    <a:srgbClr val="14CD68"/>
                  </a:gs>
                  <a:gs pos="100000">
                    <a:srgbClr val="035C7D"/>
                  </a:gs>
                </a:gsLst>
                <a:lin scaled="0"/>
              </a:gradFill>
              <a:latin typeface="Segoe Print" panose="02000600000000000000" charset="0"/>
              <a:cs typeface="Segoe Print" panose="02000600000000000000" charset="0"/>
            </a:endParaRPr>
          </a:p>
          <a:p>
            <a:pPr marL="0" indent="0">
              <a:buNone/>
            </a:pPr>
            <a:r>
              <a:rPr lang="en-US" altLang="en-US" sz="2400">
                <a:gradFill>
                  <a:gsLst>
                    <a:gs pos="0">
                      <a:srgbClr val="14CD68"/>
                    </a:gs>
                    <a:gs pos="100000">
                      <a:srgbClr val="035C7D"/>
                    </a:gs>
                  </a:gsLst>
                  <a:lin scaled="0"/>
                </a:gradFill>
                <a:latin typeface="Segoe Print" panose="02000600000000000000" charset="0"/>
                <a:cs typeface="Segoe Print" panose="02000600000000000000" charset="0"/>
              </a:rPr>
              <a:t>розслаблену прогулянку.</a:t>
            </a:r>
            <a:endParaRPr lang="en-US" altLang="en-US" sz="2400">
              <a:gradFill>
                <a:gsLst>
                  <a:gs pos="0">
                    <a:srgbClr val="14CD68"/>
                  </a:gs>
                  <a:gs pos="100000">
                    <a:srgbClr val="035C7D"/>
                  </a:gs>
                </a:gsLst>
                <a:lin scaled="0"/>
              </a:gradFill>
              <a:latin typeface="Segoe Print" panose="02000600000000000000" charset="0"/>
              <a:cs typeface="Segoe Print" panose="02000600000000000000" charset="0"/>
            </a:endParaRPr>
          </a:p>
          <a:p>
            <a:r>
              <a:rPr lang="en-US" altLang="en-US" sz="2400">
                <a:gradFill>
                  <a:gsLst>
                    <a:gs pos="0">
                      <a:srgbClr val="14CD68"/>
                    </a:gs>
                    <a:gs pos="100000">
                      <a:srgbClr val="035C7D"/>
                    </a:gs>
                  </a:gsLst>
                  <a:lin scaled="0"/>
                </a:gradFill>
                <a:latin typeface="Segoe Print" panose="02000600000000000000" charset="0"/>
                <a:cs typeface="Segoe Print" panose="02000600000000000000" charset="0"/>
              </a:rPr>
              <a:t>Повторіть кілька разів. Переконайтеся, що завершуєте вправу прогулянкою, щоби ваше тіло розслабилося.</a:t>
            </a:r>
            <a:endParaRPr lang="en-US" altLang="en-US" sz="2400">
              <a:gradFill>
                <a:gsLst>
                  <a:gs pos="0">
                    <a:srgbClr val="14CD68"/>
                  </a:gs>
                  <a:gs pos="100000">
                    <a:srgbClr val="035C7D"/>
                  </a:gs>
                </a:gsLst>
                <a:lin scaled="0"/>
              </a:gradFill>
              <a:latin typeface="Segoe Print" panose="02000600000000000000" charset="0"/>
              <a:cs typeface="Segoe Print" panose="02000600000000000000" charset="0"/>
            </a:endParaRPr>
          </a:p>
        </p:txBody>
      </p:sp>
      <p:pic>
        <p:nvPicPr>
          <p:cNvPr id="4" name="Picture 3"/>
          <p:cNvPicPr/>
          <p:nvPr/>
        </p:nvPicPr>
        <p:blipFill>
          <a:blip r:embed="rId1"/>
          <a:stretch>
            <a:fillRect/>
          </a:stretch>
        </p:blipFill>
        <p:spPr>
          <a:xfrm>
            <a:off x="7985760" y="773430"/>
            <a:ext cx="3769995" cy="4384675"/>
          </a:xfrm>
          <a:prstGeom prst="rect">
            <a:avLst/>
          </a:prstGeom>
        </p:spPr>
      </p:pic>
    </p:spTree>
  </p:cSld>
  <p:clrMapOvr>
    <a:masterClrMapping/>
  </p:clrMapOvr>
</p:sld>
</file>

<file path=ppt/theme/theme1.xml><?xml version="1.0" encoding="utf-8"?>
<a:theme xmlns:a="http://schemas.openxmlformats.org/drawingml/2006/main" name="Blue Waves">
  <a:themeElements>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fontScheme name="Blu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Blu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u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u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u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u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u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u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u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u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u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u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ue Waves 13">
        <a:dk1>
          <a:srgbClr val="000000"/>
        </a:dk1>
        <a:lt1>
          <a:srgbClr val="FFFFFF"/>
        </a:lt1>
        <a:dk2>
          <a:srgbClr val="000000"/>
        </a:dk2>
        <a:lt2>
          <a:srgbClr val="969696"/>
        </a:lt2>
        <a:accent1>
          <a:srgbClr val="0066CC"/>
        </a:accent1>
        <a:accent2>
          <a:srgbClr val="3399FF"/>
        </a:accent2>
        <a:accent3>
          <a:srgbClr val="FFFFFF"/>
        </a:accent3>
        <a:accent4>
          <a:srgbClr val="000000"/>
        </a:accent4>
        <a:accent5>
          <a:srgbClr val="AAB8E2"/>
        </a:accent5>
        <a:accent6>
          <a:srgbClr val="2D8AE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3311</Words>
  <Application>WPS Presentation</Application>
  <PresentationFormat>Widescreen</PresentationFormat>
  <Paragraphs>102</Paragraphs>
  <Slides>10</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10</vt:i4>
      </vt:variant>
    </vt:vector>
  </HeadingPairs>
  <TitlesOfParts>
    <vt:vector size="18" baseType="lpstr">
      <vt:lpstr>Arial</vt:lpstr>
      <vt:lpstr>SimSun</vt:lpstr>
      <vt:lpstr>Wingdings</vt:lpstr>
      <vt:lpstr>Segoe Print</vt:lpstr>
      <vt:lpstr>Microsoft YaHei</vt:lpstr>
      <vt:lpstr>Arial Unicode MS</vt:lpstr>
      <vt:lpstr>Calibri</vt:lpstr>
      <vt:lpstr>Blue Waves</vt:lpstr>
      <vt:lpstr>ГРАТИСЯ І НЕ БОЯТИСЯ </vt:lpstr>
      <vt:lpstr>Техніка «Малюнок у повітрі»</vt:lpstr>
      <vt:lpstr> Техніка «Сонячна долонька»</vt:lpstr>
      <vt:lpstr>КВІТКА І СВІЧКА   </vt:lpstr>
      <vt:lpstr>ЛИМОН </vt:lpstr>
      <vt:lpstr>            ЛІНИВИЙ КІТ </vt:lpstr>
      <vt:lpstr>ПІР ‘ЇНКА І СТАТУЯ  </vt:lpstr>
      <vt:lpstr>М’яч для зняття стресу</vt:lpstr>
      <vt:lpstr>ЧЕРЕПАХА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ГРАТИСЯ І НЕ БОЯТИСЯ </dc:title>
  <dc:creator>1</dc:creator>
  <cp:lastModifiedBy>1</cp:lastModifiedBy>
  <cp:revision>7</cp:revision>
  <dcterms:created xsi:type="dcterms:W3CDTF">2024-11-27T12:03:00Z</dcterms:created>
  <dcterms:modified xsi:type="dcterms:W3CDTF">2024-11-28T07:50:49Z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66A564D536634844A2B302C7D972EEB0_12</vt:lpwstr>
  </property>
  <property fmtid="{D5CDD505-2E9C-101B-9397-08002B2CF9AE}" pid="3" name="KSOProductBuildVer">
    <vt:lpwstr>1033-12.2.0.18911</vt:lpwstr>
  </property>
</Properties>
</file>