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8" r:id="rId9"/>
    <p:sldId id="269" r:id="rId10"/>
    <p:sldId id="263" r:id="rId11"/>
    <p:sldId id="264" r:id="rId12"/>
    <p:sldId id="278" r:id="rId13"/>
    <p:sldId id="271" r:id="rId14"/>
    <p:sldId id="272" r:id="rId15"/>
    <p:sldId id="273" r:id="rId16"/>
    <p:sldId id="276" r:id="rId17"/>
    <p:sldId id="274" r:id="rId18"/>
    <p:sldId id="275" r:id="rId19"/>
    <p:sldId id="257" r:id="rId20"/>
    <p:sldId id="277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4683E-7DEC-47CB-9AFB-5234EF95EA0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A932-3E24-4AFE-9088-C03F4DB43A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927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AA932-3E24-4AFE-9088-C03F4DB43A6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888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2639-F171-4FA3-A396-C1271F439241}" type="datetimeFigureOut">
              <a:rPr lang="uk-UA" smtClean="0"/>
              <a:t>24.10.2017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58D8-1CE3-40A6-A7F1-45B52A3BEFA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628801"/>
            <a:ext cx="4032448" cy="3816424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Гіподинамія – ворог сучасної людини</a:t>
            </a:r>
            <a:br>
              <a:rPr lang="uk-UA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uk-UA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692696"/>
            <a:ext cx="4968552" cy="57606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Проект біологія 8 клас</a:t>
            </a:r>
            <a:endParaRPr lang="uk-UA" dirty="0"/>
          </a:p>
        </p:txBody>
      </p:sp>
      <p:pic>
        <p:nvPicPr>
          <p:cNvPr id="13314" name="Picture 2" descr="http://cs616224.vk.me/v616224165/136a5/ruZ5omvs3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628800"/>
            <a:ext cx="384449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229600" cy="4237931"/>
          </a:xfrm>
        </p:spPr>
        <p:txBody>
          <a:bodyPr>
            <a:normAutofit/>
          </a:bodyPr>
          <a:lstStyle/>
          <a:p>
            <a:r>
              <a:rPr lang="uk-UA" dirty="0"/>
              <a:t>Погіршується через гіподинамії і робота головного мозку: знижується працездатність людини, її розумова активність, він швидко втомлюється, відчуває загальну слабкість, страждає безсонням. </a:t>
            </a:r>
          </a:p>
        </p:txBody>
      </p:sp>
      <p:pic>
        <p:nvPicPr>
          <p:cNvPr id="5122" name="Picture 2" descr="http://lekpravda.com/wp-content/uploads/2012/06/golovnaya-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56992"/>
            <a:ext cx="4077241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Уникнути </a:t>
            </a:r>
            <a:r>
              <a:rPr lang="uk-UA" dirty="0"/>
              <a:t>гіподинамії </a:t>
            </a:r>
            <a:r>
              <a:rPr lang="uk-UA" dirty="0" smtClean="0"/>
              <a:t> </a:t>
            </a:r>
            <a:r>
              <a:rPr lang="uk-UA" dirty="0"/>
              <a:t>допоможе фізична активність.</a:t>
            </a:r>
          </a:p>
        </p:txBody>
      </p:sp>
      <p:pic>
        <p:nvPicPr>
          <p:cNvPr id="4" name="Picture 2" descr="http://molbuk.ua/uploads/posts/2015-03/1427216948_ozhyrinn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5243736" cy="41163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5842" name="Picture 2" descr="http://lib.znaimo.com.ua/tw_files2/urls_4/973/d-972403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Раціональне харчування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2770" name="Picture 2" descr="http://100rokiv.com/img/eatwellplatelarge_Uk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402121" cy="5420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uk-UA" dirty="0" smtClean="0"/>
              <a:t>Заняття фізкультурою і спортом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693520" cy="428289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1746" name="Picture 2" descr="http://scenki-monologi.at.ua/_ld/3/56178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12950"/>
            <a:ext cx="5693520" cy="4270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859216" cy="1143000"/>
          </a:xfrm>
        </p:spPr>
        <p:txBody>
          <a:bodyPr/>
          <a:lstStyle/>
          <a:p>
            <a:r>
              <a:rPr lang="uk-UA" dirty="0" smtClean="0"/>
              <a:t>Прогулянки на свіжому повітрі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22" name="Picture 2" descr="https://lh3.googleusercontent.com/riQMsy7tQKVvO1t5vGpKbZeOV8pRDgSfOJxP6SYnucq7Ur8QRk53c7Fh5Khu9jILbQ26E-I=s630-fcrop64=1,00000000fe92ff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86036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Повноцінний відпочинок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509714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7652" name="Picture 4" descr="http://www.rivne1.tv/pics2/1510/ui14437097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82" y="1600200"/>
            <a:ext cx="7645710" cy="509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Здоровий сон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52828" cy="496855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9698" name="Picture 2" descr="http://4.bp.blogspot.com/-KQzEXbOI9EM/UyyTMEwU4iI/AAAAAAAAABQ/521FXlSebQU/s1600/16fc276d517f4ac424407292d57c16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686800" cy="10801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Корисно пити фруктові та овочеві соки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64246" cy="472514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8674" name="Picture 2" descr="http://yakulinar.net/wp-content/uploads/2012/06/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064246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48680"/>
            <a:ext cx="5266928" cy="2880320"/>
          </a:xfrm>
        </p:spPr>
        <p:txBody>
          <a:bodyPr>
            <a:normAutofit/>
          </a:bodyPr>
          <a:lstStyle/>
          <a:p>
            <a:r>
              <a:rPr lang="ru-RU" sz="3600" dirty="0"/>
              <a:t>Рух </a:t>
            </a:r>
            <a:r>
              <a:rPr lang="ru-RU" sz="3600" dirty="0" smtClean="0"/>
              <a:t>-</a:t>
            </a:r>
            <a:r>
              <a:rPr lang="ru-RU" sz="3600" dirty="0"/>
              <a:t> потреба </a:t>
            </a:r>
            <a:r>
              <a:rPr lang="ru-RU" sz="3600" dirty="0" err="1"/>
              <a:t>організму</a:t>
            </a:r>
            <a:r>
              <a:rPr lang="ru-RU" sz="3600" dirty="0"/>
              <a:t> </a:t>
            </a:r>
            <a:r>
              <a:rPr lang="ru-RU" sz="3600" dirty="0" err="1"/>
              <a:t>людини</a:t>
            </a:r>
            <a:r>
              <a:rPr lang="ru-RU" sz="3600" dirty="0"/>
              <a:t>. </a:t>
            </a:r>
            <a:r>
              <a:rPr lang="ru-RU" sz="3600" dirty="0" err="1"/>
              <a:t>Надлишок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недолік</a:t>
            </a:r>
            <a:r>
              <a:rPr lang="ru-RU" sz="3600" dirty="0"/>
              <a:t> </a:t>
            </a:r>
            <a:r>
              <a:rPr lang="ru-RU" sz="3600" dirty="0" err="1"/>
              <a:t>руху</a:t>
            </a:r>
            <a:r>
              <a:rPr lang="ru-RU" sz="3600" dirty="0"/>
              <a:t> - причина </a:t>
            </a:r>
            <a:r>
              <a:rPr lang="ru-RU" sz="3600" dirty="0" err="1"/>
              <a:t>багатьох</a:t>
            </a:r>
            <a:r>
              <a:rPr lang="ru-RU" sz="3600" dirty="0"/>
              <a:t> </a:t>
            </a:r>
            <a:r>
              <a:rPr lang="ru-RU" sz="3600" dirty="0" err="1"/>
              <a:t>захворювань</a:t>
            </a:r>
            <a:r>
              <a:rPr lang="ru-RU" sz="3600" dirty="0"/>
              <a:t>.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7" y="3294276"/>
            <a:ext cx="6810375" cy="332445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1266" name="Picture 2" descr="http://tetatet-club.ru/p/lN142107599001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3375248" cy="2503310"/>
          </a:xfrm>
          <a:prstGeom prst="rect">
            <a:avLst/>
          </a:prstGeom>
          <a:noFill/>
        </p:spPr>
      </p:pic>
      <p:pic>
        <p:nvPicPr>
          <p:cNvPr id="11268" name="Picture 4" descr="http://static.beeline.ru/upload/contents/400/paket-tv-sport-715x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2530" y="3264569"/>
            <a:ext cx="6912768" cy="3383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384376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Життя сучасної людини, звичайно, стала більш комфортною і зручною, ніж раніше. Технічний прогрес помітно полегшив нам життя: транспорт, який довозить нас до потрібного місця, побутова техніка, яка все робить за нас. Нам навіть не треба напружувати своє тіло, щоб щось зробити - досягнення технічного прогресу все роблять за нас.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0242" name="Picture 2" descr="http://drbondarenko.ru/wp-content/uploads/2012/08/%D0%B7%D0%B0-%D1%80%D1%83%D0%BB%D0%B5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200708"/>
            <a:ext cx="3635896" cy="2657291"/>
          </a:xfrm>
          <a:prstGeom prst="rect">
            <a:avLst/>
          </a:prstGeom>
          <a:noFill/>
        </p:spPr>
      </p:pic>
      <p:pic>
        <p:nvPicPr>
          <p:cNvPr id="10244" name="Picture 4" descr="http://museum.adrenalin.lutsk.ua/sites/default/files/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684018"/>
            <a:ext cx="3293912" cy="2173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4818" name="Picture 2" descr="http://i.io.ua/img_su/large/0094/47/00944729_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20" y="188640"/>
            <a:ext cx="9114880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uk-UA" dirty="0" smtClean="0"/>
              <a:t>Таким чином, наше тіло, яке більшу частину часу перебуває в спокої, починає втрачати свою легкість і гнучкість. Гіподинамія - хвороба сучасної людини. </a:t>
            </a:r>
            <a:endParaRPr lang="uk-UA" dirty="0"/>
          </a:p>
        </p:txBody>
      </p:sp>
      <p:pic>
        <p:nvPicPr>
          <p:cNvPr id="1026" name="Picture 2" descr="http://cdn1.spiegel.de/images/image-168974-galleryV9-ifgp-168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158800"/>
            <a:ext cx="4067944" cy="2699200"/>
          </a:xfrm>
          <a:prstGeom prst="rect">
            <a:avLst/>
          </a:prstGeom>
          <a:noFill/>
        </p:spPr>
      </p:pic>
      <p:pic>
        <p:nvPicPr>
          <p:cNvPr id="1028" name="Picture 4" descr="http://img.med2live.ru/stories/children/children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96952"/>
            <a:ext cx="321945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uk-UA" dirty="0"/>
              <a:t>Основні показники гіподинамії - обмеження рухової активності організму, нестача руху, мала навантаження на м'язи. </a:t>
            </a:r>
          </a:p>
        </p:txBody>
      </p:sp>
      <p:pic>
        <p:nvPicPr>
          <p:cNvPr id="9218" name="Picture 2" descr="http://women.in.ua/wp-content/uploads/2013/06/061013_054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59" y="2420888"/>
            <a:ext cx="4881881" cy="4248472"/>
          </a:xfrm>
          <a:prstGeom prst="rect">
            <a:avLst/>
          </a:prstGeom>
          <a:noFill/>
        </p:spPr>
      </p:pic>
      <p:pic>
        <p:nvPicPr>
          <p:cNvPr id="9220" name="Picture 4" descr="https://dg56.mycdn.me/image?t=0&amp;bid=816400084979&amp;id=816400084979&amp;plc=WEB&amp;tkn=*ibXDJaZ_DdwCrwbpXCKdXlzEq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286250" cy="3524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Які причини гіподинамії?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Причин </a:t>
            </a:r>
            <a:r>
              <a:rPr lang="uk-UA" dirty="0"/>
              <a:t>розвитку гіподинамії існує дуже багато. Це і занадто малорухомий спосіб життя, надмірне використання транспорту, занадто тривалий постільний режим, у школярів - велике навантаження в школі і недостатні заняття спортом.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Основні симптоми гіподинамії: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• </a:t>
            </a:r>
            <a:r>
              <a:rPr lang="uk-UA" dirty="0"/>
              <a:t>загальна </a:t>
            </a:r>
            <a:r>
              <a:rPr lang="uk-UA" dirty="0" smtClean="0"/>
              <a:t>слабкість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• безсоння</a:t>
            </a:r>
            <a:br>
              <a:rPr lang="uk-UA" dirty="0"/>
            </a:br>
            <a:r>
              <a:rPr lang="uk-UA" dirty="0"/>
              <a:t>• прискорене </a:t>
            </a:r>
            <a:r>
              <a:rPr lang="uk-UA" dirty="0" smtClean="0"/>
              <a:t>серцебиття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• швидка стомлюваність навіть при невеликих </a:t>
            </a:r>
            <a:r>
              <a:rPr lang="uk-UA" dirty="0" smtClean="0"/>
              <a:t>навантаженнях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• нервозність, нестабільний емоційний стан.</a:t>
            </a:r>
          </a:p>
          <a:p>
            <a:endParaRPr lang="uk-UA" dirty="0"/>
          </a:p>
        </p:txBody>
      </p:sp>
      <p:pic>
        <p:nvPicPr>
          <p:cNvPr id="7170" name="Picture 2" descr="https://pp.vk.me/c626229/v626229757/c830/daqjIH3jb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221362"/>
            <a:ext cx="4168924" cy="2636638"/>
          </a:xfrm>
          <a:prstGeom prst="rect">
            <a:avLst/>
          </a:prstGeom>
          <a:noFill/>
        </p:spPr>
      </p:pic>
      <p:pic>
        <p:nvPicPr>
          <p:cNvPr id="7172" name="Picture 4" descr="http://green-visa.at.ua/Stati/gipodinami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786661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Гіподинамія і її наслідки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Коли </a:t>
            </a:r>
            <a:r>
              <a:rPr lang="uk-UA" dirty="0"/>
              <a:t>людина більшу частину часу проводить в сидячому положенні, коли йому не вистачає необхідної фізичного навантаження, м'язи починають слабшати, зменшується витривалість і сила людини, що розвивається вегето-судинна дистонія, порушується обмін речовин. </a:t>
            </a:r>
            <a:r>
              <a:rPr lang="uk-UA" b="1" dirty="0"/>
              <a:t>Гіподинамія</a:t>
            </a:r>
            <a:r>
              <a:rPr lang="uk-UA" dirty="0"/>
              <a:t> з плином часу призводить до змін опорно-рухового апарату: розвивається остеопороз, </a:t>
            </a:r>
            <a:r>
              <a:rPr lang="uk-UA" dirty="0" err="1"/>
              <a:t>остеоартроз</a:t>
            </a:r>
            <a:r>
              <a:rPr lang="uk-UA" dirty="0"/>
              <a:t> і остеохондроз. </a:t>
            </a:r>
          </a:p>
          <a:p>
            <a:endParaRPr lang="uk-UA" dirty="0"/>
          </a:p>
        </p:txBody>
      </p:sp>
      <p:pic>
        <p:nvPicPr>
          <p:cNvPr id="6146" name="Picture 2" descr="http://www.spina.co.ua/lechenie/miofascialnaja-bol/miofascialnaja-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8686800" cy="40324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Позначається гіподинамія і на серцево-судинній системі (розвивається артеріальна гіпертонія, ішемічна хвороба серця), дихальної системи (хвороби легенів), травної системи (порушення роботи кишечника).. При гіподинамії відбувається зниження сили скорочень серця і зменшується маса тіла. Крім того, послаблюються венозні і артеріальні судини, що призводить до погіршення кровообігу. </a:t>
            </a:r>
            <a:endParaRPr lang="uk-UA" dirty="0"/>
          </a:p>
        </p:txBody>
      </p:sp>
      <p:pic>
        <p:nvPicPr>
          <p:cNvPr id="25602" name="Picture 2" descr="http://zdorovie29.ru/wp-content/uploads/bol-v-gru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577" y="4800767"/>
            <a:ext cx="3740423" cy="2057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uk-UA" dirty="0" smtClean="0"/>
              <a:t>Порушення в ендокринній системі призводять до ожиріння</a:t>
            </a:r>
            <a:endParaRPr lang="uk-UA" dirty="0"/>
          </a:p>
        </p:txBody>
      </p:sp>
      <p:pic>
        <p:nvPicPr>
          <p:cNvPr id="26628" name="Picture 4" descr="http://ipress.ua/media/gallery/full/f/a/f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204864"/>
            <a:ext cx="5715000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ablon-prezentacii-det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shablon-prezentacii-deti</Template>
  <TotalTime>64</TotalTime>
  <Words>318</Words>
  <Application>Microsoft Office PowerPoint</Application>
  <PresentationFormat>Экран (4:3)</PresentationFormat>
  <Paragraphs>23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shablon-prezentacii-deti</vt:lpstr>
      <vt:lpstr>Гіподинамія – ворог сучасної людини </vt:lpstr>
      <vt:lpstr>Презентация PowerPoint</vt:lpstr>
      <vt:lpstr>Презентация PowerPoint</vt:lpstr>
      <vt:lpstr>Презентация PowerPoint</vt:lpstr>
      <vt:lpstr>Які причини гіподинамії? </vt:lpstr>
      <vt:lpstr>Основні симптоми гіподинамії:</vt:lpstr>
      <vt:lpstr>Гіподинамія і її наслідки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Раціональне харчування</vt:lpstr>
      <vt:lpstr>Заняття фізкультурою і спортом</vt:lpstr>
      <vt:lpstr>Прогулянки на свіжому повітрі</vt:lpstr>
      <vt:lpstr>Повноцінний відпочинок</vt:lpstr>
      <vt:lpstr>Здоровий сон</vt:lpstr>
      <vt:lpstr>Корисно пити фруктові та овочеві соки</vt:lpstr>
      <vt:lpstr>Рух - потреба організму людини. Надлишок або недолік руху - причина багатьох захворювань.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admin</cp:lastModifiedBy>
  <cp:revision>7</cp:revision>
  <dcterms:created xsi:type="dcterms:W3CDTF">2016-07-08T07:48:08Z</dcterms:created>
  <dcterms:modified xsi:type="dcterms:W3CDTF">2017-10-24T16:38:02Z</dcterms:modified>
</cp:coreProperties>
</file>