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2"/>
  </p:handoutMasterIdLst>
  <p:sldIdLst>
    <p:sldId id="263" r:id="rId2"/>
    <p:sldId id="256" r:id="rId3"/>
    <p:sldId id="265" r:id="rId4"/>
    <p:sldId id="264" r:id="rId5"/>
    <p:sldId id="257" r:id="rId6"/>
    <p:sldId id="258" r:id="rId7"/>
    <p:sldId id="259" r:id="rId8"/>
    <p:sldId id="260" r:id="rId9"/>
    <p:sldId id="261" r:id="rId10"/>
    <p:sldId id="262" r:id="rId11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52" d="100"/>
          <a:sy n="52" d="100"/>
        </p:scale>
        <p:origin x="-2274" y="-84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7C688-B3B0-4BD9-A27E-F15BE0E218BB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10818E-431E-4490-8CCD-B986BB64A24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 descr="Поради батькам - Малоржавецька гімназія"/>
          <p:cNvPicPr>
            <a:picLocks noChangeAspect="1" noChangeArrowheads="1"/>
          </p:cNvPicPr>
          <p:nvPr/>
        </p:nvPicPr>
        <p:blipFill>
          <a:blip r:embed="rId3" cstate="print"/>
          <a:srcRect l="27944" t="5619" r="25916" b="80896"/>
          <a:stretch>
            <a:fillRect/>
          </a:stretch>
        </p:blipFill>
        <p:spPr bwMode="auto">
          <a:xfrm>
            <a:off x="1196752" y="2339752"/>
            <a:ext cx="4608512" cy="122413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24744" y="3779912"/>
            <a:ext cx="4392488" cy="126188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Як </a:t>
            </a:r>
            <a:r>
              <a:rPr lang="ru-RU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адаптуватись</a:t>
            </a: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до режиму «карантин</a:t>
            </a:r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endParaRPr lang="ru-RU" sz="4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3" name="Picture 5" descr="Карантин в Україні 2020 - ТСН розпочала спецпроект про те, як ..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6712" y="5220072"/>
            <a:ext cx="5021288" cy="2824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1196752" y="5004048"/>
            <a:ext cx="4536504" cy="31700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i="1" dirty="0" smtClean="0"/>
              <a:t>Будьте </a:t>
            </a:r>
            <a:r>
              <a:rPr lang="ru-RU" sz="4000" b="1" i="1" dirty="0" err="1" smtClean="0"/>
              <a:t>здоровими</a:t>
            </a:r>
            <a:r>
              <a:rPr lang="ru-RU" sz="4000" b="1" i="1" dirty="0" smtClean="0"/>
              <a:t>! </a:t>
            </a:r>
            <a:r>
              <a:rPr lang="ru-RU" sz="4000" b="1" i="1" dirty="0" err="1" smtClean="0"/>
              <a:t>Дотримуйтесь</a:t>
            </a:r>
            <a:r>
              <a:rPr lang="ru-RU" sz="4000" b="1" i="1" dirty="0" smtClean="0"/>
              <a:t> </a:t>
            </a:r>
            <a:r>
              <a:rPr lang="ru-RU" sz="4000" b="1" i="1" dirty="0" err="1" smtClean="0"/>
              <a:t>гігієни</a:t>
            </a:r>
            <a:r>
              <a:rPr lang="ru-RU" sz="4000" b="1" i="1" dirty="0" smtClean="0"/>
              <a:t> рук </a:t>
            </a:r>
            <a:r>
              <a:rPr lang="ru-RU" sz="4000" b="1" i="1" dirty="0" err="1" smtClean="0"/>
              <a:t>і</a:t>
            </a:r>
            <a:r>
              <a:rPr lang="ru-RU" sz="4000" b="1" i="1" dirty="0" smtClean="0"/>
              <a:t> </a:t>
            </a:r>
            <a:r>
              <a:rPr lang="ru-RU" sz="4000" b="1" i="1" dirty="0" err="1" smtClean="0"/>
              <a:t>розуму</a:t>
            </a:r>
            <a:r>
              <a:rPr lang="ru-RU" sz="4000" b="1" i="1" dirty="0" smtClean="0"/>
              <a:t>!</a:t>
            </a:r>
            <a:r>
              <a:rPr lang="ru-RU" sz="4000" b="1" dirty="0" smtClean="0"/>
              <a:t>»</a:t>
            </a:r>
            <a:endParaRPr lang="ru-RU" sz="4000" b="1" dirty="0"/>
          </a:p>
        </p:txBody>
      </p:sp>
      <p:pic>
        <p:nvPicPr>
          <p:cNvPr id="3074" name="Picture 2" descr="Які у Вас шанси заразитися коронавірусом? ТЕС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696" y="683568"/>
            <a:ext cx="5472608" cy="35669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692696" y="395536"/>
            <a:ext cx="554461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Коронавірус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кардинально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змінив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змінює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лише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нашої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країни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Сучасній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людині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досить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складно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перебувати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ізоляції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стосується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лише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обмеження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пересування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соціальних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контактів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відпочинку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хобі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Проте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основним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випробуванням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перебування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24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години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добу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усіх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членів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сім’ї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разом.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Увага! Роз'яснення щодо надання відпустки на період оголошення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8720" y="4427984"/>
            <a:ext cx="5040560" cy="34563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764704" y="539552"/>
            <a:ext cx="5400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слід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переглядати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безкінечно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фільми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віруси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хвороби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апокаліпсис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лише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підійматимуть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рівень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тривоги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страху.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Краще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подивіться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комедію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мультики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дітьми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 А «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фільм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приготувати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домашні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сухарики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какао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печивом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2" name="Picture 4" descr="Використання мультфільмів як засобу розвитку мовлення у дітей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704" y="3995936"/>
            <a:ext cx="5328592" cy="39604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620688" y="4860032"/>
            <a:ext cx="561662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Дбайте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безпеку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своїх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дотримуючись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правил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безпечної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поведінки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побуті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Виховуйте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навички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культури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безпечної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поведінки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демонструючи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власному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прикладі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обережність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поводженні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вогнем, газом, водою,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побутовою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хімією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ліками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Знайдіть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декілька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хвилин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відверту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розмову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дітьми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Дотримання правил пожежної безпеки в осінньо-зимовий період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8720" y="611560"/>
            <a:ext cx="4968552" cy="37444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692696" y="395536"/>
            <a:ext cx="554461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/>
              <a:t>Слід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пам’ятати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що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ізоляція</a:t>
            </a:r>
            <a:r>
              <a:rPr lang="ru-RU" sz="2400" b="1" dirty="0" smtClean="0"/>
              <a:t> - </a:t>
            </a:r>
            <a:r>
              <a:rPr lang="ru-RU" sz="2400" b="1" dirty="0" err="1" smtClean="0"/>
              <a:t>це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стрес</a:t>
            </a:r>
            <a:r>
              <a:rPr lang="ru-RU" sz="2400" b="1" dirty="0" smtClean="0"/>
              <a:t> як для </a:t>
            </a:r>
            <a:r>
              <a:rPr lang="ru-RU" sz="2400" b="1" dirty="0" err="1" smtClean="0"/>
              <a:t>дорослих</a:t>
            </a:r>
            <a:r>
              <a:rPr lang="ru-RU" sz="2400" b="1" dirty="0" smtClean="0"/>
              <a:t>, так </a:t>
            </a:r>
            <a:r>
              <a:rPr lang="ru-RU" sz="2400" b="1" dirty="0" err="1" smtClean="0"/>
              <a:t>і</a:t>
            </a:r>
            <a:r>
              <a:rPr lang="ru-RU" sz="2400" b="1" dirty="0" smtClean="0"/>
              <a:t> для </a:t>
            </a:r>
            <a:r>
              <a:rPr lang="ru-RU" sz="2400" b="1" dirty="0" err="1" smtClean="0"/>
              <a:t>малечі</a:t>
            </a:r>
            <a:r>
              <a:rPr lang="ru-RU" sz="2400" b="1" dirty="0" smtClean="0"/>
              <a:t>;</a:t>
            </a:r>
          </a:p>
          <a:p>
            <a:r>
              <a:rPr lang="ru-RU" sz="2400" b="1" dirty="0" err="1" smtClean="0"/>
              <a:t>пояснити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що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боятись</a:t>
            </a:r>
            <a:r>
              <a:rPr lang="ru-RU" sz="2400" b="1" dirty="0" smtClean="0"/>
              <a:t> - </a:t>
            </a:r>
            <a:r>
              <a:rPr lang="ru-RU" sz="2400" b="1" dirty="0" err="1" smtClean="0"/>
              <a:t>це</a:t>
            </a:r>
            <a:r>
              <a:rPr lang="ru-RU" sz="2400" b="1" dirty="0" smtClean="0"/>
              <a:t> нормально. Страх - </a:t>
            </a:r>
            <a:r>
              <a:rPr lang="ru-RU" sz="2400" b="1" dirty="0" err="1" smtClean="0"/>
              <a:t>емоція</a:t>
            </a:r>
            <a:r>
              <a:rPr lang="ru-RU" sz="2400" b="1" dirty="0" smtClean="0"/>
              <a:t>, яка </a:t>
            </a:r>
            <a:r>
              <a:rPr lang="ru-RU" sz="2400" b="1" dirty="0" err="1" smtClean="0"/>
              <a:t>дозволяє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уберегти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людину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від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життєнебезпечних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вчинків</a:t>
            </a:r>
            <a:r>
              <a:rPr lang="ru-RU" sz="2400" b="1" dirty="0" smtClean="0"/>
              <a:t>. </a:t>
            </a:r>
            <a:r>
              <a:rPr lang="ru-RU" sz="2400" b="1" dirty="0" err="1" smtClean="0"/>
              <a:t>Емоція</a:t>
            </a:r>
            <a:r>
              <a:rPr lang="ru-RU" sz="2400" b="1" dirty="0" smtClean="0"/>
              <a:t> страху - у </a:t>
            </a:r>
            <a:r>
              <a:rPr lang="ru-RU" sz="2400" b="1" dirty="0" err="1" smtClean="0"/>
              <a:t>парі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інтересом</a:t>
            </a:r>
            <a:r>
              <a:rPr lang="ru-RU" sz="2400" b="1" dirty="0" smtClean="0"/>
              <a:t>: </a:t>
            </a:r>
            <a:r>
              <a:rPr lang="ru-RU" sz="2400" b="1" dirty="0" err="1" smtClean="0"/>
              <a:t>Надавши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дитині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інформацію</a:t>
            </a:r>
            <a:r>
              <a:rPr lang="ru-RU" sz="2400" b="1" dirty="0" smtClean="0"/>
              <a:t> про </a:t>
            </a:r>
            <a:r>
              <a:rPr lang="ru-RU" sz="2400" b="1" dirty="0" err="1" smtClean="0"/>
              <a:t>коронавірус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відповідно</a:t>
            </a:r>
            <a:r>
              <a:rPr lang="ru-RU" sz="2400" b="1" dirty="0" smtClean="0"/>
              <a:t> до </a:t>
            </a:r>
            <a:r>
              <a:rPr lang="ru-RU" sz="2400" b="1" dirty="0" err="1" smtClean="0"/>
              <a:t>її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віку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ви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зменшите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її</a:t>
            </a:r>
            <a:r>
              <a:rPr lang="ru-RU" sz="2400" b="1" dirty="0" smtClean="0"/>
              <a:t> страх!</a:t>
            </a:r>
            <a:endParaRPr lang="ru-RU" sz="2400" b="1" dirty="0"/>
          </a:p>
        </p:txBody>
      </p:sp>
      <p:pic>
        <p:nvPicPr>
          <p:cNvPr id="8194" name="Picture 2" descr="Гнучкий графік роботи чи відпустка? Що робити батькам під час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6712" y="4355976"/>
            <a:ext cx="5112568" cy="38164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692696" y="611560"/>
            <a:ext cx="5400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/>
              <a:t>Діти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мають</a:t>
            </a:r>
            <a:r>
              <a:rPr lang="ru-RU" sz="2000" b="1" dirty="0" smtClean="0"/>
              <a:t> право не </a:t>
            </a:r>
            <a:r>
              <a:rPr lang="ru-RU" sz="2000" b="1" dirty="0" err="1" smtClean="0"/>
              <a:t>відчиняти</a:t>
            </a:r>
            <a:r>
              <a:rPr lang="ru-RU" sz="2000" b="1" dirty="0" smtClean="0"/>
              <a:t> дверей дому </a:t>
            </a:r>
            <a:r>
              <a:rPr lang="ru-RU" sz="2000" b="1" dirty="0" err="1" smtClean="0"/>
              <a:t>навіть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представникам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правоохоронних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органів</a:t>
            </a:r>
            <a:r>
              <a:rPr lang="ru-RU" sz="2000" b="1" dirty="0" smtClean="0"/>
              <a:t>. </a:t>
            </a:r>
            <a:r>
              <a:rPr lang="ru-RU" sz="2000" b="1" dirty="0" err="1" smtClean="0"/>
              <a:t>Якщо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незнайомець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запитує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чи</a:t>
            </a:r>
            <a:r>
              <a:rPr lang="ru-RU" sz="2000" b="1" dirty="0" smtClean="0"/>
              <a:t> скоро </a:t>
            </a:r>
            <a:r>
              <a:rPr lang="ru-RU" sz="2000" b="1" dirty="0" err="1" smtClean="0"/>
              <a:t>прийдуть</a:t>
            </a:r>
            <a:r>
              <a:rPr lang="ru-RU" sz="2000" b="1" dirty="0" smtClean="0"/>
              <a:t> батьки, </a:t>
            </a:r>
            <a:r>
              <a:rPr lang="ru-RU" sz="2000" b="1" dirty="0" err="1" smtClean="0"/>
              <a:t>слід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повідомити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що</a:t>
            </a:r>
            <a:r>
              <a:rPr lang="ru-RU" sz="2000" b="1" dirty="0" smtClean="0"/>
              <a:t> скоро – вони у </a:t>
            </a:r>
            <a:r>
              <a:rPr lang="ru-RU" sz="2000" b="1" dirty="0" err="1" smtClean="0"/>
              <a:t>сусідів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тим</a:t>
            </a:r>
            <a:r>
              <a:rPr lang="ru-RU" sz="2000" b="1" dirty="0" smtClean="0"/>
              <a:t> часом </a:t>
            </a:r>
            <a:r>
              <a:rPr lang="ru-RU" sz="2000" b="1" dirty="0" err="1" smtClean="0"/>
              <a:t>зателефонувати</a:t>
            </a:r>
            <a:r>
              <a:rPr lang="ru-RU" sz="2000" b="1" dirty="0" smtClean="0"/>
              <a:t> батькам, а </a:t>
            </a:r>
            <a:r>
              <a:rPr lang="ru-RU" sz="2000" b="1" dirty="0" err="1" smtClean="0"/>
              <a:t>двері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незнайомцям</a:t>
            </a:r>
            <a:r>
              <a:rPr lang="ru-RU" sz="2000" b="1" dirty="0" smtClean="0"/>
              <a:t> не </a:t>
            </a:r>
            <a:r>
              <a:rPr lang="ru-RU" sz="2000" b="1" dirty="0" err="1" smtClean="0"/>
              <a:t>відчиняти</a:t>
            </a:r>
            <a:endParaRPr lang="ru-RU" sz="2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64704" y="6444208"/>
            <a:ext cx="55446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Розплануйте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разом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дитиною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день.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Зазначте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час, коли вона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пообідати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коли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зробити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домашні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завдання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коли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гратиме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комп’ютерні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ігри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саме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обов’язково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виконати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по дому. Так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ви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зможете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навчити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дитину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планувати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свій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любити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 порядок.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little-girl-door-730x485-1 Діти самі вдома: основні застереження та поради батькам під час карантину в школах та садках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704" y="2699792"/>
            <a:ext cx="2773145" cy="1728192"/>
          </a:xfrm>
          <a:prstGeom prst="rect">
            <a:avLst/>
          </a:prstGeom>
          <a:noFill/>
        </p:spPr>
      </p:pic>
      <p:pic>
        <p:nvPicPr>
          <p:cNvPr id="7172" name="Picture 4" descr="152420935819214533 Діти самі вдома: основні застереження та поради батькам під час карантину в школах та садках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9040" y="2627784"/>
            <a:ext cx="2369418" cy="1721778"/>
          </a:xfrm>
          <a:prstGeom prst="rect">
            <a:avLst/>
          </a:prstGeom>
          <a:noFill/>
        </p:spPr>
      </p:pic>
      <p:pic>
        <p:nvPicPr>
          <p:cNvPr id="7174" name="Picture 6" descr="16548390195_03757d7702 Діти самі вдома: основні застереження та поради батькам під час карантину в школах та садках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04864" y="4499992"/>
            <a:ext cx="2530252" cy="18976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764704" y="395536"/>
            <a:ext cx="55446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Вчіть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торкатися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обличчя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волосся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носа, рота, очей та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вух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забрудненими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руками.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20688" y="3491880"/>
            <a:ext cx="568863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Вчіть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чхання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кашлю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прикривати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рот та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ніс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одноразовою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паперовою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серветкою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паперовим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носовичком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 та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викидати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смітник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одразу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серветки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немає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не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закривати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обличчя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руками,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краще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зробити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допомогою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рукава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зігнутої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лікті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руки. Не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варто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користуватися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носовичками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тканини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оскільки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на них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мікроорганізми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можуть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накопичуватися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розмножуватися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чхання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та кашлю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потрібно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регулярно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мити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руки. В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разі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відсутності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такої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можливості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використовувати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одноразові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серветки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антисептичними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розчином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розчин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розпилити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безпосередньо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на руки та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витерти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сухою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паперовою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серветкою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а за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відсутності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- сухою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чистою тканиною.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Поради батькам під час карантину в дитячих закладах освіти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28800" y="1187624"/>
            <a:ext cx="3893046" cy="21876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692696" y="323528"/>
            <a:ext cx="561662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Перше та </a:t>
            </a:r>
            <a:r>
              <a:rPr lang="ru-RU" sz="2000" b="1" dirty="0" err="1" smtClean="0"/>
              <a:t>основне</a:t>
            </a:r>
            <a:r>
              <a:rPr lang="ru-RU" sz="2000" b="1" dirty="0" smtClean="0"/>
              <a:t> правило </a:t>
            </a:r>
            <a:r>
              <a:rPr lang="ru-RU" sz="2000" b="1" dirty="0" err="1" smtClean="0"/>
              <a:t>гігієни</a:t>
            </a:r>
            <a:r>
              <a:rPr lang="ru-RU" sz="2000" b="1" dirty="0" smtClean="0"/>
              <a:t> – </a:t>
            </a:r>
            <a:r>
              <a:rPr lang="ru-RU" sz="2000" b="1" dirty="0" err="1" smtClean="0"/>
              <a:t>регулярне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миття</a:t>
            </a:r>
            <a:r>
              <a:rPr lang="ru-RU" sz="2000" b="1" dirty="0" smtClean="0"/>
              <a:t> рук </a:t>
            </a:r>
            <a:r>
              <a:rPr lang="ru-RU" sz="2000" b="1" dirty="0" err="1" smtClean="0"/>
              <a:t>з</a:t>
            </a:r>
            <a:r>
              <a:rPr lang="ru-RU" sz="2000" b="1" dirty="0" smtClean="0"/>
              <a:t> милом, особливо перед </a:t>
            </a:r>
            <a:r>
              <a:rPr lang="ru-RU" sz="2000" b="1" dirty="0" err="1" smtClean="0"/>
              <a:t>кожним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прийомом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їжі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після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відвідування</a:t>
            </a:r>
            <a:r>
              <a:rPr lang="ru-RU" sz="2000" b="1" dirty="0" smtClean="0"/>
              <a:t> туалету та </a:t>
            </a:r>
            <a:r>
              <a:rPr lang="ru-RU" sz="2000" b="1" dirty="0" err="1" smtClean="0"/>
              <a:t>повернення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громадських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місць</a:t>
            </a:r>
            <a:r>
              <a:rPr lang="ru-RU" sz="2000" b="1" dirty="0" smtClean="0"/>
              <a:t>. </a:t>
            </a:r>
            <a:r>
              <a:rPr lang="ru-RU" sz="2000" b="1" dirty="0" err="1" smtClean="0"/>
              <a:t>Змалечку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дітям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варто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пояснювати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що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людина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бере</a:t>
            </a:r>
            <a:r>
              <a:rPr lang="ru-RU" sz="2000" b="1" dirty="0" smtClean="0"/>
              <a:t> руками </a:t>
            </a:r>
            <a:r>
              <a:rPr lang="ru-RU" sz="2000" b="1" dirty="0" err="1" smtClean="0"/>
              <a:t>різні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предмети</a:t>
            </a:r>
            <a:r>
              <a:rPr lang="ru-RU" sz="2000" b="1" dirty="0" smtClean="0"/>
              <a:t>: </a:t>
            </a:r>
            <a:r>
              <a:rPr lang="ru-RU" sz="2000" b="1" dirty="0" err="1" smtClean="0"/>
              <a:t>олівці</a:t>
            </a:r>
            <a:r>
              <a:rPr lang="ru-RU" sz="2000" b="1" dirty="0" smtClean="0"/>
              <a:t>, книги, </a:t>
            </a:r>
            <a:r>
              <a:rPr lang="ru-RU" sz="2000" b="1" dirty="0" err="1" smtClean="0"/>
              <a:t>зошити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м’ячі</a:t>
            </a:r>
            <a:r>
              <a:rPr lang="ru-RU" sz="2000" b="1" dirty="0" smtClean="0"/>
              <a:t>, гладить </a:t>
            </a:r>
            <a:r>
              <a:rPr lang="ru-RU" sz="2000" b="1" dirty="0" err="1" smtClean="0"/>
              <a:t>тварин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торкається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меблів</a:t>
            </a:r>
            <a:r>
              <a:rPr lang="ru-RU" sz="2000" b="1" dirty="0" smtClean="0"/>
              <a:t> та </a:t>
            </a:r>
            <a:r>
              <a:rPr lang="ru-RU" sz="2000" b="1" dirty="0" err="1" smtClean="0"/>
              <a:t>ручок</a:t>
            </a:r>
            <a:r>
              <a:rPr lang="ru-RU" sz="2000" b="1" dirty="0" smtClean="0"/>
              <a:t> дверей </a:t>
            </a:r>
            <a:r>
              <a:rPr lang="ru-RU" sz="2000" b="1" dirty="0" err="1" smtClean="0"/>
              <a:t>тощо</a:t>
            </a:r>
            <a:r>
              <a:rPr lang="ru-RU" sz="2000" b="1" dirty="0" smtClean="0"/>
              <a:t>. На </a:t>
            </a:r>
            <a:r>
              <a:rPr lang="ru-RU" sz="2000" b="1" dirty="0" err="1" smtClean="0"/>
              <a:t>всіх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цих</a:t>
            </a:r>
            <a:r>
              <a:rPr lang="ru-RU" sz="2000" b="1" dirty="0" smtClean="0"/>
              <a:t> предметах </a:t>
            </a:r>
            <a:r>
              <a:rPr lang="ru-RU" sz="2000" b="1" dirty="0" err="1" smtClean="0"/>
              <a:t>є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бруд</a:t>
            </a:r>
            <a:r>
              <a:rPr lang="ru-RU" sz="2000" b="1" dirty="0" smtClean="0"/>
              <a:t> та </a:t>
            </a:r>
            <a:r>
              <a:rPr lang="ru-RU" sz="2000" b="1" dirty="0" err="1" smtClean="0"/>
              <a:t>мікроби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які</a:t>
            </a:r>
            <a:r>
              <a:rPr lang="ru-RU" sz="2000" b="1" dirty="0" smtClean="0"/>
              <a:t> часто </a:t>
            </a:r>
            <a:r>
              <a:rPr lang="ru-RU" sz="2000" b="1" dirty="0" err="1" smtClean="0"/>
              <a:t>залишаються</a:t>
            </a:r>
            <a:r>
              <a:rPr lang="ru-RU" sz="2000" b="1" dirty="0" smtClean="0"/>
              <a:t> на </a:t>
            </a:r>
            <a:r>
              <a:rPr lang="ru-RU" sz="2000" b="1" dirty="0" err="1" smtClean="0"/>
              <a:t>шкірі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пальців</a:t>
            </a:r>
            <a:r>
              <a:rPr lang="ru-RU" sz="2000" b="1" dirty="0" smtClean="0"/>
              <a:t> та </a:t>
            </a:r>
            <a:r>
              <a:rPr lang="ru-RU" sz="2000" b="1" dirty="0" err="1" smtClean="0"/>
              <a:t>долоні</a:t>
            </a:r>
            <a:r>
              <a:rPr lang="ru-RU" sz="2000" b="1" dirty="0" smtClean="0"/>
              <a:t>. </a:t>
            </a:r>
            <a:r>
              <a:rPr lang="ru-RU" sz="2000" b="1" dirty="0" err="1" smtClean="0"/>
              <a:t>Якщо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їсти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немитими</a:t>
            </a:r>
            <a:r>
              <a:rPr lang="ru-RU" sz="2000" b="1" dirty="0" smtClean="0"/>
              <a:t> руками </a:t>
            </a:r>
            <a:r>
              <a:rPr lang="ru-RU" sz="2000" b="1" dirty="0" err="1" smtClean="0"/>
              <a:t>чи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торкатися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обличчя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збудники</a:t>
            </a:r>
            <a:r>
              <a:rPr lang="ru-RU" sz="2000" b="1" dirty="0" smtClean="0"/>
              <a:t> хвороб </a:t>
            </a:r>
            <a:r>
              <a:rPr lang="ru-RU" sz="2000" b="1" dirty="0" err="1" smtClean="0"/>
              <a:t>можуть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потрапити</a:t>
            </a:r>
            <a:r>
              <a:rPr lang="ru-RU" sz="2000" b="1" dirty="0" smtClean="0"/>
              <a:t> в </a:t>
            </a:r>
            <a:r>
              <a:rPr lang="ru-RU" sz="2000" b="1" dirty="0" err="1" smtClean="0"/>
              <a:t>організм</a:t>
            </a:r>
            <a:r>
              <a:rPr lang="ru-RU" sz="2000" b="1" dirty="0" smtClean="0"/>
              <a:t>.</a:t>
            </a:r>
            <a:endParaRPr lang="ru-RU" sz="2000" b="1" dirty="0"/>
          </a:p>
        </p:txBody>
      </p:sp>
      <p:pic>
        <p:nvPicPr>
          <p:cNvPr id="5122" name="Picture 2" descr="Карантин в Україні: як роботодавці піклуються про своїх працівників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704" y="4499992"/>
            <a:ext cx="5385026" cy="35918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692696" y="395536"/>
            <a:ext cx="554461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Щороку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Україні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майже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50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уражається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електричним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струмом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Серед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причин —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незнання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елементарних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правил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електробезпеки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поведінки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поблизу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енергетичних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об’єктів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Та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найголовніша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найнебезпечніша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причина –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дитяча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цікавість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– риса, як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стверджують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психологи, особливо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притаманна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підліткам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адже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саме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цьому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віці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людина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найактивніше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пізнає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навколишній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світ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виробляючи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нові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навички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поведінки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Дуже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часто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такий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досвід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формується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власних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помилках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іноді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на жаль,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стається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непоправне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ціною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пізнання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стає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найцінніше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safety-of-children-at-home-MainCover-1472817842.jpg-700x400-1 Діти самі вдома: основні застереження та поради батькам під час карантину в школах та садках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704" y="5076056"/>
            <a:ext cx="5400600" cy="36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500</Words>
  <Application>Microsoft Office PowerPoint</Application>
  <PresentationFormat>Экран (4:3)</PresentationFormat>
  <Paragraphs>13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556</dc:creator>
  <cp:lastModifiedBy>556</cp:lastModifiedBy>
  <cp:revision>7</cp:revision>
  <dcterms:created xsi:type="dcterms:W3CDTF">2020-03-25T18:50:05Z</dcterms:created>
  <dcterms:modified xsi:type="dcterms:W3CDTF">2020-03-27T07:40:48Z</dcterms:modified>
</cp:coreProperties>
</file>