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0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35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3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7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2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9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2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1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0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5BF72D6-0118-41D4-9F16-4AFA055B57D5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9F79B5C-A2A2-4ACD-8C3F-EB924A225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8190" y="-207818"/>
            <a:ext cx="10572000" cy="1793376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Self-confident or self-assured?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7324" y="2130323"/>
            <a:ext cx="10572000" cy="43497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Самоуверенный, самонадеянный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96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is the difference?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These words are very close in their meaning. Hey both show that a person can deal with a situation successfully and it is not worried that this person could do something wrong or fail.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3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 dirty="0" smtClean="0">
                <a:solidFill>
                  <a:srgbClr val="FF0000"/>
                </a:solidFill>
              </a:rPr>
              <a:t>BUT!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Self-assured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 smtClean="0"/>
              <a:t>Stresses that people are very confident in the way they deal with other people, especially in public situations when other people’s attention is fixed on them.</a:t>
            </a:r>
          </a:p>
          <a:p>
            <a:pPr algn="just"/>
            <a:r>
              <a:rPr lang="en-US" i="1" dirty="0" smtClean="0">
                <a:solidFill>
                  <a:srgbClr val="FFFF00"/>
                </a:solidFill>
              </a:rPr>
              <a:t>E.g. Dr. Smith was self-assured. She answered the questions of the audience in a very assured way.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Self-confident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n-US" dirty="0" smtClean="0"/>
              <a:t>Shows that people are sure that they have abilities and are attractive and the other people like them.</a:t>
            </a:r>
          </a:p>
          <a:p>
            <a:pPr algn="just"/>
            <a:r>
              <a:rPr lang="en-US" i="1" dirty="0" smtClean="0">
                <a:solidFill>
                  <a:srgbClr val="FFFF00"/>
                </a:solidFill>
              </a:rPr>
              <a:t>E.g. Hi was always self-confident in his childhood, joining in adult conversations. 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13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044" y="203820"/>
            <a:ext cx="4852988" cy="16171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Новые слова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Selfish – </a:t>
            </a:r>
            <a:r>
              <a:rPr lang="ru-RU" sz="2000" dirty="0" smtClean="0"/>
              <a:t>эгоистичный</a:t>
            </a:r>
            <a:endParaRPr lang="en-US" sz="2000" dirty="0" smtClean="0"/>
          </a:p>
          <a:p>
            <a:pPr algn="just"/>
            <a:r>
              <a:rPr lang="en-US" sz="2000" dirty="0" smtClean="0"/>
              <a:t>Self-disciplined</a:t>
            </a:r>
            <a:r>
              <a:rPr lang="ru-RU" sz="2000" dirty="0" smtClean="0"/>
              <a:t> - </a:t>
            </a:r>
            <a:r>
              <a:rPr lang="ru-RU" sz="2000" dirty="0" err="1" smtClean="0"/>
              <a:t>самодисциплинированный</a:t>
            </a:r>
            <a:endParaRPr lang="en-US" sz="2000" dirty="0" smtClean="0"/>
          </a:p>
          <a:p>
            <a:pPr algn="just"/>
            <a:r>
              <a:rPr lang="en-US" sz="2000" dirty="0" smtClean="0"/>
              <a:t>Self-interested – </a:t>
            </a:r>
            <a:r>
              <a:rPr lang="ru-RU" sz="2000" dirty="0" smtClean="0"/>
              <a:t>корыстолюбивый</a:t>
            </a:r>
            <a:endParaRPr lang="en-US" sz="2000" dirty="0" smtClean="0"/>
          </a:p>
          <a:p>
            <a:pPr algn="just"/>
            <a:r>
              <a:rPr lang="en-US" sz="2000" dirty="0" smtClean="0"/>
              <a:t>Self-educated – </a:t>
            </a:r>
            <a:r>
              <a:rPr lang="ru-RU" sz="2000" dirty="0" smtClean="0"/>
              <a:t>самоучка (выучившийся самостоятельно)</a:t>
            </a:r>
            <a:endParaRPr lang="en-US" sz="2000" dirty="0" smtClean="0"/>
          </a:p>
          <a:p>
            <a:pPr algn="just"/>
            <a:r>
              <a:rPr lang="en-US" sz="2000" dirty="0" smtClean="0"/>
              <a:t>Self-possessed – </a:t>
            </a:r>
            <a:r>
              <a:rPr lang="ru-RU" sz="2000" dirty="0" smtClean="0"/>
              <a:t>имеющий самообладание</a:t>
            </a:r>
            <a:endParaRPr lang="en-US" sz="2000" dirty="0"/>
          </a:p>
        </p:txBody>
      </p:sp>
      <p:pic>
        <p:nvPicPr>
          <p:cNvPr id="14" name="Рисунок 13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8681" b="8681"/>
          <a:stretch>
            <a:fillRect/>
          </a:stretch>
        </p:blipFill>
        <p:spPr>
          <a:xfrm>
            <a:off x="7148951" y="732096"/>
            <a:ext cx="4557486" cy="512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9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22</TotalTime>
  <Words>157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Цитаты</vt:lpstr>
      <vt:lpstr>Self-confident or self-assured?</vt:lpstr>
      <vt:lpstr>What is the difference?</vt:lpstr>
      <vt:lpstr>BUT!</vt:lpstr>
      <vt:lpstr>Новые слова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Self-confident or self-assured?</dc:title>
  <dc:creator>Julia</dc:creator>
  <cp:lastModifiedBy>Julia</cp:lastModifiedBy>
  <cp:revision>3</cp:revision>
  <dcterms:created xsi:type="dcterms:W3CDTF">2020-04-17T06:43:19Z</dcterms:created>
  <dcterms:modified xsi:type="dcterms:W3CDTF">2020-04-17T07:05:43Z</dcterms:modified>
</cp:coreProperties>
</file>