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59" r:id="rId5"/>
    <p:sldId id="258"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CD20867-FF13-4061-A183-F43A8C57AAB2}"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5C919-375E-4401-BB80-3EDB3A91759C}" type="slidenum">
              <a:rPr lang="en-US" smtClean="0"/>
              <a:t>‹#›</a:t>
            </a:fld>
            <a:endParaRPr lang="en-US"/>
          </a:p>
        </p:txBody>
      </p:sp>
    </p:spTree>
    <p:extLst>
      <p:ext uri="{BB962C8B-B14F-4D97-AF65-F5344CB8AC3E}">
        <p14:creationId xmlns:p14="http://schemas.microsoft.com/office/powerpoint/2010/main" val="2896563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CD20867-FF13-4061-A183-F43A8C57AAB2}"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5C919-375E-4401-BB80-3EDB3A91759C}" type="slidenum">
              <a:rPr lang="en-US" smtClean="0"/>
              <a:t>‹#›</a:t>
            </a:fld>
            <a:endParaRPr lang="en-US"/>
          </a:p>
        </p:txBody>
      </p:sp>
    </p:spTree>
    <p:extLst>
      <p:ext uri="{BB962C8B-B14F-4D97-AF65-F5344CB8AC3E}">
        <p14:creationId xmlns:p14="http://schemas.microsoft.com/office/powerpoint/2010/main" val="1555833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CD20867-FF13-4061-A183-F43A8C57AAB2}"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5C919-375E-4401-BB80-3EDB3A91759C}"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08671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CD20867-FF13-4061-A183-F43A8C57AAB2}"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5C919-375E-4401-BB80-3EDB3A91759C}" type="slidenum">
              <a:rPr lang="en-US" smtClean="0"/>
              <a:t>‹#›</a:t>
            </a:fld>
            <a:endParaRPr lang="en-US"/>
          </a:p>
        </p:txBody>
      </p:sp>
    </p:spTree>
    <p:extLst>
      <p:ext uri="{BB962C8B-B14F-4D97-AF65-F5344CB8AC3E}">
        <p14:creationId xmlns:p14="http://schemas.microsoft.com/office/powerpoint/2010/main" val="1530183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CD20867-FF13-4061-A183-F43A8C57AAB2}"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5C919-375E-4401-BB80-3EDB3A91759C}"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04950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CD20867-FF13-4061-A183-F43A8C57AAB2}"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5C919-375E-4401-BB80-3EDB3A91759C}" type="slidenum">
              <a:rPr lang="en-US" smtClean="0"/>
              <a:t>‹#›</a:t>
            </a:fld>
            <a:endParaRPr lang="en-US"/>
          </a:p>
        </p:txBody>
      </p:sp>
    </p:spTree>
    <p:extLst>
      <p:ext uri="{BB962C8B-B14F-4D97-AF65-F5344CB8AC3E}">
        <p14:creationId xmlns:p14="http://schemas.microsoft.com/office/powerpoint/2010/main" val="8489229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CD20867-FF13-4061-A183-F43A8C57AAB2}"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5C919-375E-4401-BB80-3EDB3A91759C}" type="slidenum">
              <a:rPr lang="en-US" smtClean="0"/>
              <a:t>‹#›</a:t>
            </a:fld>
            <a:endParaRPr lang="en-US"/>
          </a:p>
        </p:txBody>
      </p:sp>
    </p:spTree>
    <p:extLst>
      <p:ext uri="{BB962C8B-B14F-4D97-AF65-F5344CB8AC3E}">
        <p14:creationId xmlns:p14="http://schemas.microsoft.com/office/powerpoint/2010/main" val="25052443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CD20867-FF13-4061-A183-F43A8C57AAB2}"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5C919-375E-4401-BB80-3EDB3A91759C}" type="slidenum">
              <a:rPr lang="en-US" smtClean="0"/>
              <a:t>‹#›</a:t>
            </a:fld>
            <a:endParaRPr lang="en-US"/>
          </a:p>
        </p:txBody>
      </p:sp>
    </p:spTree>
    <p:extLst>
      <p:ext uri="{BB962C8B-B14F-4D97-AF65-F5344CB8AC3E}">
        <p14:creationId xmlns:p14="http://schemas.microsoft.com/office/powerpoint/2010/main" val="1612689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CD20867-FF13-4061-A183-F43A8C57AAB2}"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5C919-375E-4401-BB80-3EDB3A91759C}" type="slidenum">
              <a:rPr lang="en-US" smtClean="0"/>
              <a:t>‹#›</a:t>
            </a:fld>
            <a:endParaRPr lang="en-US"/>
          </a:p>
        </p:txBody>
      </p:sp>
    </p:spTree>
    <p:extLst>
      <p:ext uri="{BB962C8B-B14F-4D97-AF65-F5344CB8AC3E}">
        <p14:creationId xmlns:p14="http://schemas.microsoft.com/office/powerpoint/2010/main" val="641549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CD20867-FF13-4061-A183-F43A8C57AAB2}"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5C919-375E-4401-BB80-3EDB3A91759C}" type="slidenum">
              <a:rPr lang="en-US" smtClean="0"/>
              <a:t>‹#›</a:t>
            </a:fld>
            <a:endParaRPr lang="en-US"/>
          </a:p>
        </p:txBody>
      </p:sp>
    </p:spTree>
    <p:extLst>
      <p:ext uri="{BB962C8B-B14F-4D97-AF65-F5344CB8AC3E}">
        <p14:creationId xmlns:p14="http://schemas.microsoft.com/office/powerpoint/2010/main" val="2380747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CD20867-FF13-4061-A183-F43A8C57AAB2}"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35C919-375E-4401-BB80-3EDB3A91759C}" type="slidenum">
              <a:rPr lang="en-US" smtClean="0"/>
              <a:t>‹#›</a:t>
            </a:fld>
            <a:endParaRPr lang="en-US"/>
          </a:p>
        </p:txBody>
      </p:sp>
    </p:spTree>
    <p:extLst>
      <p:ext uri="{BB962C8B-B14F-4D97-AF65-F5344CB8AC3E}">
        <p14:creationId xmlns:p14="http://schemas.microsoft.com/office/powerpoint/2010/main" val="974211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CD20867-FF13-4061-A183-F43A8C57AAB2}" type="datetimeFigureOut">
              <a:rPr lang="en-US" smtClean="0"/>
              <a:t>4/13/2020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35C919-375E-4401-BB80-3EDB3A91759C}" type="slidenum">
              <a:rPr lang="en-US" smtClean="0"/>
              <a:t>‹#›</a:t>
            </a:fld>
            <a:endParaRPr lang="en-US"/>
          </a:p>
        </p:txBody>
      </p:sp>
    </p:spTree>
    <p:extLst>
      <p:ext uri="{BB962C8B-B14F-4D97-AF65-F5344CB8AC3E}">
        <p14:creationId xmlns:p14="http://schemas.microsoft.com/office/powerpoint/2010/main" val="1676562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CD20867-FF13-4061-A183-F43A8C57AAB2}" type="datetimeFigureOut">
              <a:rPr lang="en-US" smtClean="0"/>
              <a:t>4/13/2020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35C919-375E-4401-BB80-3EDB3A91759C}" type="slidenum">
              <a:rPr lang="en-US" smtClean="0"/>
              <a:t>‹#›</a:t>
            </a:fld>
            <a:endParaRPr lang="en-US"/>
          </a:p>
        </p:txBody>
      </p:sp>
    </p:spTree>
    <p:extLst>
      <p:ext uri="{BB962C8B-B14F-4D97-AF65-F5344CB8AC3E}">
        <p14:creationId xmlns:p14="http://schemas.microsoft.com/office/powerpoint/2010/main" val="298982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D20867-FF13-4061-A183-F43A8C57AAB2}" type="datetimeFigureOut">
              <a:rPr lang="en-US" smtClean="0"/>
              <a:t>4/13/2020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35C919-375E-4401-BB80-3EDB3A91759C}" type="slidenum">
              <a:rPr lang="en-US" smtClean="0"/>
              <a:t>‹#›</a:t>
            </a:fld>
            <a:endParaRPr lang="en-US"/>
          </a:p>
        </p:txBody>
      </p:sp>
    </p:spTree>
    <p:extLst>
      <p:ext uri="{BB962C8B-B14F-4D97-AF65-F5344CB8AC3E}">
        <p14:creationId xmlns:p14="http://schemas.microsoft.com/office/powerpoint/2010/main" val="446669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7CD20867-FF13-4061-A183-F43A8C57AAB2}"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35C919-375E-4401-BB80-3EDB3A91759C}" type="slidenum">
              <a:rPr lang="en-US" smtClean="0"/>
              <a:t>‹#›</a:t>
            </a:fld>
            <a:endParaRPr lang="en-US"/>
          </a:p>
        </p:txBody>
      </p:sp>
    </p:spTree>
    <p:extLst>
      <p:ext uri="{BB962C8B-B14F-4D97-AF65-F5344CB8AC3E}">
        <p14:creationId xmlns:p14="http://schemas.microsoft.com/office/powerpoint/2010/main" val="3946332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CD20867-FF13-4061-A183-F43A8C57AAB2}"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35C919-375E-4401-BB80-3EDB3A91759C}" type="slidenum">
              <a:rPr lang="en-US" smtClean="0"/>
              <a:t>‹#›</a:t>
            </a:fld>
            <a:endParaRPr lang="en-US"/>
          </a:p>
        </p:txBody>
      </p:sp>
    </p:spTree>
    <p:extLst>
      <p:ext uri="{BB962C8B-B14F-4D97-AF65-F5344CB8AC3E}">
        <p14:creationId xmlns:p14="http://schemas.microsoft.com/office/powerpoint/2010/main" val="2753479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CD20867-FF13-4061-A183-F43A8C57AAB2}" type="datetimeFigureOut">
              <a:rPr lang="en-US" smtClean="0"/>
              <a:t>4/13/2020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835C919-375E-4401-BB80-3EDB3A91759C}" type="slidenum">
              <a:rPr lang="en-US" smtClean="0"/>
              <a:t>‹#›</a:t>
            </a:fld>
            <a:endParaRPr lang="en-US"/>
          </a:p>
        </p:txBody>
      </p:sp>
    </p:spTree>
    <p:extLst>
      <p:ext uri="{BB962C8B-B14F-4D97-AF65-F5344CB8AC3E}">
        <p14:creationId xmlns:p14="http://schemas.microsoft.com/office/powerpoint/2010/main" val="31853600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ctr"/>
            <a:r>
              <a:rPr lang="en-US" sz="8800" i="1" dirty="0" smtClean="0">
                <a:solidFill>
                  <a:srgbClr val="FF0000"/>
                </a:solidFill>
              </a:rPr>
              <a:t>Seasons</a:t>
            </a:r>
            <a:endParaRPr lang="en-US" sz="8800" i="1" dirty="0">
              <a:solidFill>
                <a:srgbClr val="FF0000"/>
              </a:solidFill>
            </a:endParaRPr>
          </a:p>
        </p:txBody>
      </p:sp>
      <p:sp>
        <p:nvSpPr>
          <p:cNvPr id="3" name="Подзаголовок 2"/>
          <p:cNvSpPr>
            <a:spLocks noGrp="1"/>
          </p:cNvSpPr>
          <p:nvPr>
            <p:ph type="subTitle" idx="1"/>
          </p:nvPr>
        </p:nvSpPr>
        <p:spPr/>
        <p:txBody>
          <a:bodyPr>
            <a:normAutofit/>
          </a:bodyPr>
          <a:lstStyle/>
          <a:p>
            <a:pPr algn="ctr"/>
            <a:r>
              <a:rPr lang="en-US" sz="6000" dirty="0" smtClean="0">
                <a:solidFill>
                  <a:srgbClr val="FF0000"/>
                </a:solidFill>
              </a:rPr>
              <a:t>Past Simple</a:t>
            </a:r>
            <a:endParaRPr lang="en-US" sz="6000" dirty="0">
              <a:solidFill>
                <a:srgbClr val="FF0000"/>
              </a:solidFill>
            </a:endParaRPr>
          </a:p>
        </p:txBody>
      </p:sp>
    </p:spTree>
    <p:extLst>
      <p:ext uri="{BB962C8B-B14F-4D97-AF65-F5344CB8AC3E}">
        <p14:creationId xmlns:p14="http://schemas.microsoft.com/office/powerpoint/2010/main" val="3059583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ast Sim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448" y="294032"/>
            <a:ext cx="8246225" cy="5901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011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6107084"/>
          </a:xfrm>
        </p:spPr>
        <p:txBody>
          <a:bodyPr>
            <a:normAutofit/>
          </a:bodyPr>
          <a:lstStyle/>
          <a:p>
            <a:pPr algn="ctr"/>
            <a:r>
              <a:rPr lang="en-US" dirty="0" smtClean="0">
                <a:solidFill>
                  <a:srgbClr val="FF0000"/>
                </a:solidFill>
              </a:rPr>
              <a:t>Lets translate!</a:t>
            </a:r>
            <a:r>
              <a:rPr lang="en-US" dirty="0" smtClean="0"/>
              <a:t/>
            </a:r>
            <a:br>
              <a:rPr lang="en-US" dirty="0" smtClean="0"/>
            </a:br>
            <a:r>
              <a:rPr lang="uk-UA" dirty="0" smtClean="0">
                <a:solidFill>
                  <a:schemeClr val="tx1"/>
                </a:solidFill>
              </a:rPr>
              <a:t>Я допомагав мамі.</a:t>
            </a:r>
            <a:br>
              <a:rPr lang="uk-UA" dirty="0" smtClean="0">
                <a:solidFill>
                  <a:schemeClr val="tx1"/>
                </a:solidFill>
              </a:rPr>
            </a:br>
            <a:r>
              <a:rPr lang="uk-UA" dirty="0" smtClean="0">
                <a:solidFill>
                  <a:schemeClr val="tx1"/>
                </a:solidFill>
              </a:rPr>
              <a:t>Аня не готувала торт.</a:t>
            </a:r>
            <a:br>
              <a:rPr lang="uk-UA" dirty="0" smtClean="0">
                <a:solidFill>
                  <a:schemeClr val="tx1"/>
                </a:solidFill>
              </a:rPr>
            </a:br>
            <a:r>
              <a:rPr lang="uk-UA" dirty="0" smtClean="0">
                <a:solidFill>
                  <a:schemeClr val="tx1"/>
                </a:solidFill>
              </a:rPr>
              <a:t>Діти ходили до школи?</a:t>
            </a:r>
            <a:br>
              <a:rPr lang="uk-UA" dirty="0" smtClean="0">
                <a:solidFill>
                  <a:schemeClr val="tx1"/>
                </a:solidFill>
              </a:rPr>
            </a:br>
            <a:r>
              <a:rPr lang="uk-UA" dirty="0" smtClean="0">
                <a:solidFill>
                  <a:schemeClr val="tx1"/>
                </a:solidFill>
              </a:rPr>
              <a:t>Моя сестра танцювала.</a:t>
            </a:r>
            <a:br>
              <a:rPr lang="uk-UA" dirty="0" smtClean="0">
                <a:solidFill>
                  <a:schemeClr val="tx1"/>
                </a:solidFill>
              </a:rPr>
            </a:br>
            <a:r>
              <a:rPr lang="uk-UA" dirty="0" smtClean="0">
                <a:solidFill>
                  <a:schemeClr val="tx1"/>
                </a:solidFill>
              </a:rPr>
              <a:t>Мій кіт не пив молоко.</a:t>
            </a:r>
            <a:br>
              <a:rPr lang="uk-UA" dirty="0" smtClean="0">
                <a:solidFill>
                  <a:schemeClr val="tx1"/>
                </a:solidFill>
              </a:rPr>
            </a:br>
            <a:r>
              <a:rPr lang="uk-UA" dirty="0" smtClean="0">
                <a:solidFill>
                  <a:schemeClr val="tx1"/>
                </a:solidFill>
              </a:rPr>
              <a:t>Ти ходив до магазину?</a:t>
            </a:r>
            <a:endParaRPr lang="en-US" dirty="0">
              <a:solidFill>
                <a:schemeClr val="tx1"/>
              </a:solidFill>
            </a:endParaRPr>
          </a:p>
        </p:txBody>
      </p:sp>
    </p:spTree>
    <p:extLst>
      <p:ext uri="{BB962C8B-B14F-4D97-AF65-F5344CB8AC3E}">
        <p14:creationId xmlns:p14="http://schemas.microsoft.com/office/powerpoint/2010/main" val="2593694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0575" y="609599"/>
            <a:ext cx="8833427" cy="4951615"/>
          </a:xfrm>
        </p:spPr>
        <p:txBody>
          <a:bodyPr>
            <a:noAutofit/>
          </a:bodyPr>
          <a:lstStyle/>
          <a:p>
            <a:r>
              <a:rPr lang="en-US" sz="4400" dirty="0" smtClean="0">
                <a:solidFill>
                  <a:schemeClr val="tx1"/>
                </a:solidFill>
              </a:rPr>
              <a:t>A season – </a:t>
            </a:r>
            <a:r>
              <a:rPr lang="uk-UA" sz="4400" dirty="0" smtClean="0">
                <a:solidFill>
                  <a:schemeClr val="tx1"/>
                </a:solidFill>
              </a:rPr>
              <a:t>пора року</a:t>
            </a:r>
            <a:r>
              <a:rPr lang="en-US" sz="4400" dirty="0" smtClean="0">
                <a:solidFill>
                  <a:schemeClr val="tx1"/>
                </a:solidFill>
              </a:rPr>
              <a:t/>
            </a:r>
            <a:br>
              <a:rPr lang="en-US" sz="4400" dirty="0" smtClean="0">
                <a:solidFill>
                  <a:schemeClr val="tx1"/>
                </a:solidFill>
              </a:rPr>
            </a:br>
            <a:r>
              <a:rPr lang="en-US" sz="4400" dirty="0" smtClean="0">
                <a:solidFill>
                  <a:schemeClr val="tx1"/>
                </a:solidFill>
              </a:rPr>
              <a:t>a year – </a:t>
            </a:r>
            <a:r>
              <a:rPr lang="uk-UA" sz="4400" dirty="0" smtClean="0">
                <a:solidFill>
                  <a:schemeClr val="tx1"/>
                </a:solidFill>
              </a:rPr>
              <a:t>рік</a:t>
            </a:r>
            <a:r>
              <a:rPr lang="en-US" sz="4400" dirty="0" smtClean="0">
                <a:solidFill>
                  <a:schemeClr val="tx1"/>
                </a:solidFill>
              </a:rPr>
              <a:t/>
            </a:r>
            <a:br>
              <a:rPr lang="en-US" sz="4400" dirty="0" smtClean="0">
                <a:solidFill>
                  <a:schemeClr val="tx1"/>
                </a:solidFill>
              </a:rPr>
            </a:br>
            <a:r>
              <a:rPr lang="en-US" sz="4400" dirty="0" smtClean="0">
                <a:solidFill>
                  <a:schemeClr val="tx1"/>
                </a:solidFill>
              </a:rPr>
              <a:t>a month – </a:t>
            </a:r>
            <a:r>
              <a:rPr lang="uk-UA" sz="4400" dirty="0" smtClean="0">
                <a:solidFill>
                  <a:schemeClr val="tx1"/>
                </a:solidFill>
              </a:rPr>
              <a:t>місяць</a:t>
            </a:r>
            <a:r>
              <a:rPr lang="en-US" sz="4400" dirty="0" smtClean="0">
                <a:solidFill>
                  <a:schemeClr val="tx1"/>
                </a:solidFill>
              </a:rPr>
              <a:t/>
            </a:r>
            <a:br>
              <a:rPr lang="en-US" sz="4400" dirty="0" smtClean="0">
                <a:solidFill>
                  <a:schemeClr val="tx1"/>
                </a:solidFill>
              </a:rPr>
            </a:br>
            <a:r>
              <a:rPr lang="en-US" sz="4400" dirty="0" smtClean="0">
                <a:solidFill>
                  <a:schemeClr val="tx1"/>
                </a:solidFill>
              </a:rPr>
              <a:t>winter – </a:t>
            </a:r>
            <a:r>
              <a:rPr lang="uk-UA" sz="4400" dirty="0" smtClean="0">
                <a:solidFill>
                  <a:schemeClr val="tx1"/>
                </a:solidFill>
              </a:rPr>
              <a:t>зима</a:t>
            </a:r>
            <a:r>
              <a:rPr lang="en-US" sz="4400" dirty="0" smtClean="0">
                <a:solidFill>
                  <a:schemeClr val="tx1"/>
                </a:solidFill>
              </a:rPr>
              <a:t/>
            </a:r>
            <a:br>
              <a:rPr lang="en-US" sz="4400" dirty="0" smtClean="0">
                <a:solidFill>
                  <a:schemeClr val="tx1"/>
                </a:solidFill>
              </a:rPr>
            </a:br>
            <a:r>
              <a:rPr lang="en-US" sz="4400" dirty="0" smtClean="0">
                <a:solidFill>
                  <a:schemeClr val="tx1"/>
                </a:solidFill>
              </a:rPr>
              <a:t>spring – </a:t>
            </a:r>
            <a:r>
              <a:rPr lang="uk-UA" sz="4400" dirty="0" smtClean="0">
                <a:solidFill>
                  <a:schemeClr val="tx1"/>
                </a:solidFill>
              </a:rPr>
              <a:t>весна</a:t>
            </a:r>
            <a:r>
              <a:rPr lang="en-US" sz="4400" dirty="0" smtClean="0">
                <a:solidFill>
                  <a:schemeClr val="tx1"/>
                </a:solidFill>
              </a:rPr>
              <a:t/>
            </a:r>
            <a:br>
              <a:rPr lang="en-US" sz="4400" dirty="0" smtClean="0">
                <a:solidFill>
                  <a:schemeClr val="tx1"/>
                </a:solidFill>
              </a:rPr>
            </a:br>
            <a:r>
              <a:rPr lang="en-US" sz="4400" dirty="0" smtClean="0">
                <a:solidFill>
                  <a:schemeClr val="tx1"/>
                </a:solidFill>
              </a:rPr>
              <a:t>summer – </a:t>
            </a:r>
            <a:r>
              <a:rPr lang="uk-UA" sz="4400" dirty="0" smtClean="0">
                <a:solidFill>
                  <a:schemeClr val="tx1"/>
                </a:solidFill>
              </a:rPr>
              <a:t>літо</a:t>
            </a:r>
            <a:r>
              <a:rPr lang="en-US" sz="4400" dirty="0" smtClean="0">
                <a:solidFill>
                  <a:schemeClr val="tx1"/>
                </a:solidFill>
              </a:rPr>
              <a:t/>
            </a:r>
            <a:br>
              <a:rPr lang="en-US" sz="4400" dirty="0" smtClean="0">
                <a:solidFill>
                  <a:schemeClr val="tx1"/>
                </a:solidFill>
              </a:rPr>
            </a:br>
            <a:r>
              <a:rPr lang="en-US" sz="4400" dirty="0" smtClean="0">
                <a:solidFill>
                  <a:schemeClr val="tx1"/>
                </a:solidFill>
              </a:rPr>
              <a:t>autumn - </a:t>
            </a:r>
            <a:r>
              <a:rPr lang="uk-UA" sz="4400" dirty="0" smtClean="0">
                <a:solidFill>
                  <a:schemeClr val="tx1"/>
                </a:solidFill>
              </a:rPr>
              <a:t>осінь</a:t>
            </a:r>
            <a:endParaRPr lang="en-US" sz="4400" dirty="0">
              <a:solidFill>
                <a:schemeClr val="tx1"/>
              </a:solidFill>
            </a:endParaRPr>
          </a:p>
        </p:txBody>
      </p:sp>
    </p:spTree>
    <p:extLst>
      <p:ext uri="{BB962C8B-B14F-4D97-AF65-F5344CB8AC3E}">
        <p14:creationId xmlns:p14="http://schemas.microsoft.com/office/powerpoint/2010/main" val="612791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609598"/>
            <a:ext cx="10752667" cy="6023957"/>
          </a:xfrm>
        </p:spPr>
        <p:txBody>
          <a:bodyPr>
            <a:noAutofit/>
          </a:bodyPr>
          <a:lstStyle/>
          <a:p>
            <a:pPr algn="just"/>
            <a:r>
              <a:rPr lang="en-US" sz="2400" dirty="0" smtClean="0">
                <a:solidFill>
                  <a:schemeClr val="tx1"/>
                </a:solidFill>
              </a:rPr>
              <a:t>The four </a:t>
            </a:r>
            <a:r>
              <a:rPr lang="en-US" sz="2400" dirty="0">
                <a:solidFill>
                  <a:schemeClr val="tx1"/>
                </a:solidFill>
              </a:rPr>
              <a:t>seasons in a year: spring, summer, autumn and winter. Each of them lasts </a:t>
            </a:r>
            <a:r>
              <a:rPr lang="en-US" sz="2400" dirty="0" smtClean="0">
                <a:solidFill>
                  <a:schemeClr val="tx1"/>
                </a:solidFill>
              </a:rPr>
              <a:t>3 months</a:t>
            </a:r>
            <a:r>
              <a:rPr lang="en-US" sz="2400" dirty="0">
                <a:solidFill>
                  <a:schemeClr val="tx1"/>
                </a:solidFill>
              </a:rPr>
              <a:t>.</a:t>
            </a:r>
            <a:br>
              <a:rPr lang="en-US" sz="2400" dirty="0">
                <a:solidFill>
                  <a:schemeClr val="tx1"/>
                </a:solidFill>
              </a:rPr>
            </a:br>
            <a:r>
              <a:rPr lang="en-US" sz="2400" dirty="0">
                <a:solidFill>
                  <a:schemeClr val="tx1"/>
                </a:solidFill>
              </a:rPr>
              <a:t/>
            </a:r>
            <a:br>
              <a:rPr lang="en-US" sz="2400" dirty="0">
                <a:solidFill>
                  <a:schemeClr val="tx1"/>
                </a:solidFill>
              </a:rPr>
            </a:br>
            <a:r>
              <a:rPr lang="en-US" sz="2400" dirty="0">
                <a:solidFill>
                  <a:schemeClr val="tx1"/>
                </a:solidFill>
              </a:rPr>
              <a:t>Spring comes in March and ends in May. It often rains in spring, especially in April. Summer is the hottest season in the year. It begins in June and ends in August. In summer the sky is clear and cloudless. The days are long and the nights are short and warm. Summer brings fruits and vegetables. It is pleasant to spend this season by the seaside or somewhere in the country.</a:t>
            </a:r>
            <a:br>
              <a:rPr lang="en-US" sz="2400" dirty="0">
                <a:solidFill>
                  <a:schemeClr val="tx1"/>
                </a:solidFill>
              </a:rPr>
            </a:br>
            <a:r>
              <a:rPr lang="en-US" sz="2400" dirty="0">
                <a:solidFill>
                  <a:schemeClr val="tx1"/>
                </a:solidFill>
              </a:rPr>
              <a:t/>
            </a:r>
            <a:br>
              <a:rPr lang="en-US" sz="2400" dirty="0">
                <a:solidFill>
                  <a:schemeClr val="tx1"/>
                </a:solidFill>
              </a:rPr>
            </a:br>
            <a:r>
              <a:rPr lang="en-US" sz="2400" dirty="0">
                <a:solidFill>
                  <a:schemeClr val="tx1"/>
                </a:solidFill>
              </a:rPr>
              <a:t>Autumn months are September, October and November. The days are becoming shorter, the sun loses its force. It often rains. It is the season of harvesting.</a:t>
            </a:r>
            <a:br>
              <a:rPr lang="en-US" sz="2400" dirty="0">
                <a:solidFill>
                  <a:schemeClr val="tx1"/>
                </a:solidFill>
              </a:rPr>
            </a:br>
            <a:r>
              <a:rPr lang="en-US" sz="2400" dirty="0">
                <a:solidFill>
                  <a:schemeClr val="tx1"/>
                </a:solidFill>
              </a:rPr>
              <a:t/>
            </a:r>
            <a:br>
              <a:rPr lang="en-US" sz="2400" dirty="0">
                <a:solidFill>
                  <a:schemeClr val="tx1"/>
                </a:solidFill>
              </a:rPr>
            </a:br>
            <a:r>
              <a:rPr lang="en-US" sz="2400" dirty="0">
                <a:solidFill>
                  <a:schemeClr val="tx1"/>
                </a:solidFill>
              </a:rPr>
              <a:t>Winter lasts three months as well: December, January and February. It is getting colder day by day. The sun shines rarely and it snows of fen. But everything looks so pretty covered with snow.</a:t>
            </a:r>
          </a:p>
        </p:txBody>
      </p:sp>
    </p:spTree>
    <p:extLst>
      <p:ext uri="{BB962C8B-B14F-4D97-AF65-F5344CB8AC3E}">
        <p14:creationId xmlns:p14="http://schemas.microsoft.com/office/powerpoint/2010/main" val="221815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onths and Seasons for Beginners - Blog In2Engl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717" y="1"/>
            <a:ext cx="9063239" cy="6797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881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en-US" sz="8800" dirty="0" smtClean="0">
                <a:solidFill>
                  <a:srgbClr val="FF0000"/>
                </a:solidFill>
              </a:rPr>
              <a:t>Good Bye!</a:t>
            </a:r>
            <a:endParaRPr lang="en-US" sz="8800" dirty="0">
              <a:solidFill>
                <a:srgbClr val="FF0000"/>
              </a:solidFill>
            </a:endParaRPr>
          </a:p>
        </p:txBody>
      </p:sp>
      <p:pic>
        <p:nvPicPr>
          <p:cNvPr id="3" name="Рисунок 2"/>
          <p:cNvPicPr>
            <a:picLocks noChangeAspect="1"/>
          </p:cNvPicPr>
          <p:nvPr/>
        </p:nvPicPr>
        <p:blipFill>
          <a:blip r:embed="rId2"/>
          <a:stretch>
            <a:fillRect/>
          </a:stretch>
        </p:blipFill>
        <p:spPr>
          <a:xfrm>
            <a:off x="3667761" y="2011680"/>
            <a:ext cx="8216668" cy="4621876"/>
          </a:xfrm>
          <a:prstGeom prst="rect">
            <a:avLst/>
          </a:prstGeom>
        </p:spPr>
      </p:pic>
    </p:spTree>
    <p:extLst>
      <p:ext uri="{BB962C8B-B14F-4D97-AF65-F5344CB8AC3E}">
        <p14:creationId xmlns:p14="http://schemas.microsoft.com/office/powerpoint/2010/main" val="960557187"/>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14</TotalTime>
  <Words>36</Words>
  <Application>Microsoft Office PowerPoint</Application>
  <PresentationFormat>Широкоэкранный</PresentationFormat>
  <Paragraphs>6</Paragraphs>
  <Slides>7</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7</vt:i4>
      </vt:variant>
    </vt:vector>
  </HeadingPairs>
  <TitlesOfParts>
    <vt:vector size="11" baseType="lpstr">
      <vt:lpstr>Arial</vt:lpstr>
      <vt:lpstr>Trebuchet MS</vt:lpstr>
      <vt:lpstr>Wingdings 3</vt:lpstr>
      <vt:lpstr>Аспект</vt:lpstr>
      <vt:lpstr>Seasons</vt:lpstr>
      <vt:lpstr>Презентация PowerPoint</vt:lpstr>
      <vt:lpstr>Lets translate! Я допомагав мамі. Аня не готувала торт. Діти ходили до школи? Моя сестра танцювала. Мій кіт не пив молоко. Ти ходив до магазину?</vt:lpstr>
      <vt:lpstr>A season – пора року a year – рік a month – місяць winter – зима spring – весна summer – літо autumn - осінь</vt:lpstr>
      <vt:lpstr>The four seasons in a year: spring, summer, autumn and winter. Each of them lasts 3 months.  Spring comes in March and ends in May. It often rains in spring, especially in April. Summer is the hottest season in the year. It begins in June and ends in August. In summer the sky is clear and cloudless. The days are long and the nights are short and warm. Summer brings fruits and vegetables. It is pleasant to spend this season by the seaside or somewhere in the country.  Autumn months are September, October and November. The days are becoming shorter, the sun loses its force. It often rains. It is the season of harvesting.  Winter lasts three months as well: December, January and February. It is getting colder day by day. The sun shines rarely and it snows of fen. But everything looks so pretty covered with snow.</vt:lpstr>
      <vt:lpstr>Презентация PowerPoint</vt:lpstr>
      <vt:lpstr>Good Bye!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Seasons</dc:title>
  <dc:creator>Julia</dc:creator>
  <cp:lastModifiedBy>Julia</cp:lastModifiedBy>
  <cp:revision>2</cp:revision>
  <dcterms:created xsi:type="dcterms:W3CDTF">2020-04-13T13:42:21Z</dcterms:created>
  <dcterms:modified xsi:type="dcterms:W3CDTF">2020-04-13T13:56:58Z</dcterms:modified>
</cp:coreProperties>
</file>