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rgbClr val="002060"/>
                </a:solidFill>
              </a:rPr>
              <a:t>Seasons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Пори року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8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Нові слова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Winter –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зима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uk-UA" sz="3200" dirty="0" err="1" smtClean="0">
                <a:solidFill>
                  <a:schemeClr val="accent2">
                    <a:lumMod val="75000"/>
                  </a:schemeClr>
                </a:solidFill>
              </a:rPr>
              <a:t>уінте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295" y="853440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4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Нові слова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Spring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– весна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спрін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0"/>
            <a:ext cx="6307667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Нові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Summer – </a:t>
            </a:r>
            <a:r>
              <a:rPr lang="uk-UA" dirty="0"/>
              <a:t>л</a:t>
            </a:r>
            <a:r>
              <a:rPr lang="uk-UA" dirty="0" smtClean="0"/>
              <a:t>іто </a:t>
            </a:r>
          </a:p>
          <a:p>
            <a:r>
              <a:rPr lang="en-US" dirty="0" smtClean="0"/>
              <a:t>[</a:t>
            </a:r>
            <a:r>
              <a:rPr lang="uk-UA" dirty="0" smtClean="0"/>
              <a:t>саме   р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56" y="1420177"/>
            <a:ext cx="7398872" cy="407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4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Нові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Autumn – </a:t>
            </a:r>
            <a:r>
              <a:rPr lang="uk-UA" dirty="0" smtClean="0"/>
              <a:t>осінь 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uk-UA" dirty="0" smtClean="0"/>
              <a:t>отам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05" y="1518285"/>
            <a:ext cx="59626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6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Read! </a:t>
            </a:r>
            <a:r>
              <a:rPr lang="uk-UA" dirty="0" smtClean="0"/>
              <a:t>Прочитай!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9100" y="0"/>
            <a:ext cx="7962900" cy="59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5102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40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Seasons</vt:lpstr>
      <vt:lpstr>Нові слова</vt:lpstr>
      <vt:lpstr>Нові слова</vt:lpstr>
      <vt:lpstr>Нові слова</vt:lpstr>
      <vt:lpstr>Нові слова</vt:lpstr>
      <vt:lpstr>Read! Прочитай!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</dc:title>
  <dc:creator>Юлия</dc:creator>
  <cp:lastModifiedBy>Юлия</cp:lastModifiedBy>
  <cp:revision>2</cp:revision>
  <dcterms:created xsi:type="dcterms:W3CDTF">2021-04-05T07:49:48Z</dcterms:created>
  <dcterms:modified xsi:type="dcterms:W3CDTF">2021-04-05T08:07:03Z</dcterms:modified>
</cp:coreProperties>
</file>