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92C3-1FAD-4BAB-9A00-C22CE95869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6DDD-F86B-45F8-8A6A-EF36CAE5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0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92C3-1FAD-4BAB-9A00-C22CE95869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6DDD-F86B-45F8-8A6A-EF36CAE5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5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92C3-1FAD-4BAB-9A00-C22CE95869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6DDD-F86B-45F8-8A6A-EF36CAE5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70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92C3-1FAD-4BAB-9A00-C22CE95869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6DDD-F86B-45F8-8A6A-EF36CAE5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5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92C3-1FAD-4BAB-9A00-C22CE95869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6DDD-F86B-45F8-8A6A-EF36CAE5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4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92C3-1FAD-4BAB-9A00-C22CE95869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6DDD-F86B-45F8-8A6A-EF36CAE5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1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92C3-1FAD-4BAB-9A00-C22CE95869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6DDD-F86B-45F8-8A6A-EF36CAE5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92C3-1FAD-4BAB-9A00-C22CE95869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6DDD-F86B-45F8-8A6A-EF36CAE5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4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92C3-1FAD-4BAB-9A00-C22CE95869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6DDD-F86B-45F8-8A6A-EF36CAE5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7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92C3-1FAD-4BAB-9A00-C22CE95869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6DDD-F86B-45F8-8A6A-EF36CAE5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92C3-1FAD-4BAB-9A00-C22CE95869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6DDD-F86B-45F8-8A6A-EF36CAE5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5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92C3-1FAD-4BAB-9A00-C22CE95869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6DDD-F86B-45F8-8A6A-EF36CAE5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0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92C3-1FAD-4BAB-9A00-C22CE95869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6DDD-F86B-45F8-8A6A-EF36CAE5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8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98F92C3-1FAD-4BAB-9A00-C22CE95869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2776DDD-F86B-45F8-8A6A-EF36CAE5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7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8F92C3-1FAD-4BAB-9A00-C22CE95869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2776DDD-F86B-45F8-8A6A-EF36CAE5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9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3499" y="252114"/>
            <a:ext cx="10572000" cy="29710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Present Continuous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I’d like to…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7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192" y="0"/>
            <a:ext cx="5689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8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5" y="365241"/>
            <a:ext cx="10764982" cy="599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0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FF0000"/>
                </a:solidFill>
              </a:rPr>
              <a:t>Що я роблю?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Am / is / are + V + </a:t>
            </a:r>
            <a:r>
              <a:rPr lang="en-US" sz="3200" dirty="0" err="1" smtClean="0"/>
              <a:t>ing</a:t>
            </a:r>
            <a:endParaRPr lang="en-US" sz="3200" dirty="0" smtClean="0"/>
          </a:p>
          <a:p>
            <a:pPr algn="ctr"/>
            <a:r>
              <a:rPr lang="en-US" sz="3200" dirty="0" smtClean="0"/>
              <a:t>I ma reading now. – </a:t>
            </a:r>
            <a:r>
              <a:rPr lang="uk-UA" sz="3200" dirty="0" smtClean="0"/>
              <a:t>Я читаю зараз.</a:t>
            </a:r>
            <a:endParaRPr lang="en-US" sz="3200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914" y="124691"/>
            <a:ext cx="5270288" cy="42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3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</a:rPr>
              <a:t>Переклади!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2400" b="1" dirty="0" smtClean="0"/>
              <a:t>Я готую. </a:t>
            </a:r>
            <a:endParaRPr lang="uk-UA" sz="2400" b="1" dirty="0"/>
          </a:p>
          <a:p>
            <a:r>
              <a:rPr lang="uk-UA" sz="2400" b="1" dirty="0" smtClean="0"/>
              <a:t>Я сплю.</a:t>
            </a:r>
          </a:p>
          <a:p>
            <a:r>
              <a:rPr lang="uk-UA" sz="2400" b="1" dirty="0" smtClean="0"/>
              <a:t>Аня допомагає.</a:t>
            </a:r>
          </a:p>
          <a:p>
            <a:r>
              <a:rPr lang="uk-UA" sz="2400" b="1" dirty="0" smtClean="0"/>
              <a:t>Діти () грають у футбол.</a:t>
            </a:r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771" y="1067667"/>
            <a:ext cx="3431770" cy="47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0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Нова фраза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rgbClr val="FFFF00"/>
                </a:solidFill>
              </a:rPr>
              <a:t>I’d like to… - </a:t>
            </a:r>
            <a:r>
              <a:rPr lang="uk-UA" sz="2800" b="1" i="1" u="sng" dirty="0" smtClean="0">
                <a:solidFill>
                  <a:srgbClr val="FFFF00"/>
                </a:solidFill>
              </a:rPr>
              <a:t>Я би хотів…</a:t>
            </a:r>
          </a:p>
          <a:p>
            <a:r>
              <a:rPr lang="en-US" sz="2800" dirty="0" smtClean="0"/>
              <a:t>I’d like to eat a burger. – </a:t>
            </a:r>
            <a:r>
              <a:rPr lang="uk-UA" sz="2800" dirty="0" smtClean="0"/>
              <a:t>Я би хотів з'їсти бургер.</a:t>
            </a:r>
            <a:endParaRPr lang="en-US" sz="2800" dirty="0" smtClean="0"/>
          </a:p>
          <a:p>
            <a:r>
              <a:rPr lang="en-US" sz="2800" dirty="0" smtClean="0"/>
              <a:t>I’d like to ride a horse. – </a:t>
            </a:r>
            <a:r>
              <a:rPr lang="uk-UA" sz="2800" dirty="0" smtClean="0"/>
              <a:t>Я би хотів проїхати верхи.</a:t>
            </a:r>
            <a:endParaRPr lang="en-US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558" y="376497"/>
            <a:ext cx="5715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3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solidFill>
                  <a:srgbClr val="FF0000"/>
                </a:solidFill>
              </a:rPr>
              <a:t>Прочитай!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816" r="11816"/>
          <a:stretch>
            <a:fillRect/>
          </a:stretch>
        </p:blipFill>
        <p:spPr>
          <a:xfrm>
            <a:off x="6735976" y="490451"/>
            <a:ext cx="5015450" cy="564434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856611"/>
          </a:xfrm>
        </p:spPr>
        <p:txBody>
          <a:bodyPr>
            <a:noAutofit/>
          </a:bodyPr>
          <a:lstStyle/>
          <a:p>
            <a:r>
              <a:rPr lang="en-US" sz="2400" dirty="0"/>
              <a:t>Tom is from Britain. He is a pupil</a:t>
            </a:r>
            <a:r>
              <a:rPr lang="en-US" sz="2400" dirty="0" smtClean="0"/>
              <a:t>.</a:t>
            </a:r>
            <a:r>
              <a:rPr lang="uk-UA" sz="2400" dirty="0" smtClean="0"/>
              <a:t> </a:t>
            </a:r>
            <a:r>
              <a:rPr lang="en-US" sz="2400" dirty="0" smtClean="0"/>
              <a:t>This</a:t>
            </a:r>
            <a:r>
              <a:rPr lang="uk-UA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his bag. The bag is green</a:t>
            </a:r>
            <a:r>
              <a:rPr lang="en-US" sz="2400" dirty="0" smtClean="0"/>
              <a:t>.</a:t>
            </a:r>
            <a:r>
              <a:rPr lang="uk-UA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pen </a:t>
            </a:r>
            <a:r>
              <a:rPr lang="en-US" sz="2400" dirty="0" smtClean="0"/>
              <a:t>is</a:t>
            </a:r>
            <a:r>
              <a:rPr lang="uk-UA" sz="2400" dirty="0" smtClean="0"/>
              <a:t> </a:t>
            </a:r>
            <a:r>
              <a:rPr lang="en-US" sz="2400" dirty="0" smtClean="0"/>
              <a:t>orange</a:t>
            </a:r>
            <a:r>
              <a:rPr lang="en-US" sz="2400" dirty="0"/>
              <a:t>. The rubber is blue. Tom </a:t>
            </a:r>
            <a:r>
              <a:rPr lang="en-US" sz="2400" dirty="0" smtClean="0"/>
              <a:t>likes</a:t>
            </a:r>
            <a:r>
              <a:rPr lang="uk-UA" sz="2400" dirty="0" smtClean="0"/>
              <a:t> </a:t>
            </a:r>
            <a:r>
              <a:rPr lang="en-US" sz="2400" dirty="0" smtClean="0"/>
              <a:t>books</a:t>
            </a:r>
            <a:r>
              <a:rPr lang="en-US" sz="2400" dirty="0"/>
              <a:t>. He likes to go to school </a:t>
            </a:r>
            <a:r>
              <a:rPr lang="en-US" sz="2400" dirty="0" smtClean="0"/>
              <a:t>too.</a:t>
            </a:r>
            <a:r>
              <a:rPr lang="uk-UA" sz="2400" dirty="0" smtClean="0"/>
              <a:t> </a:t>
            </a:r>
            <a:r>
              <a:rPr lang="en-US" sz="2400" dirty="0" smtClean="0"/>
              <a:t>He </a:t>
            </a:r>
            <a:r>
              <a:rPr lang="en-US" sz="2400" dirty="0"/>
              <a:t>has got a dog and two cats. </a:t>
            </a:r>
            <a:r>
              <a:rPr lang="en-US" sz="2400" dirty="0" smtClean="0"/>
              <a:t>The</a:t>
            </a:r>
            <a:r>
              <a:rPr lang="uk-UA" sz="2400" dirty="0" smtClean="0"/>
              <a:t> </a:t>
            </a:r>
            <a:r>
              <a:rPr lang="en-US" sz="2400" dirty="0" smtClean="0"/>
              <a:t>dog </a:t>
            </a:r>
            <a:r>
              <a:rPr lang="en-US" sz="2400" dirty="0"/>
              <a:t>is grey. The cats are brown. </a:t>
            </a:r>
            <a:r>
              <a:rPr lang="en-US" sz="2400" dirty="0" smtClean="0"/>
              <a:t>Tom</a:t>
            </a:r>
            <a:r>
              <a:rPr lang="uk-UA" sz="2400" dirty="0" smtClean="0"/>
              <a:t> </a:t>
            </a:r>
            <a:r>
              <a:rPr lang="en-US" sz="2400" dirty="0" smtClean="0"/>
              <a:t>likes </a:t>
            </a:r>
            <a:r>
              <a:rPr lang="en-US" sz="2400" dirty="0"/>
              <a:t>to play with his pets. The dog </a:t>
            </a:r>
            <a:r>
              <a:rPr lang="en-US" sz="2400" dirty="0" smtClean="0"/>
              <a:t>likes</a:t>
            </a:r>
            <a:r>
              <a:rPr lang="uk-UA" sz="2400" dirty="0" smtClean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jump, to run and to swim.</a:t>
            </a:r>
          </a:p>
        </p:txBody>
      </p:sp>
    </p:spTree>
    <p:extLst>
      <p:ext uri="{BB962C8B-B14F-4D97-AF65-F5344CB8AC3E}">
        <p14:creationId xmlns:p14="http://schemas.microsoft.com/office/powerpoint/2010/main" val="3778055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19</TotalTime>
  <Words>168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Цитаты</vt:lpstr>
      <vt:lpstr>Present Continuous</vt:lpstr>
      <vt:lpstr>Презентация PowerPoint</vt:lpstr>
      <vt:lpstr>Презентация PowerPoint</vt:lpstr>
      <vt:lpstr>Що я роблю?</vt:lpstr>
      <vt:lpstr>Переклади!</vt:lpstr>
      <vt:lpstr>Нова фраза</vt:lpstr>
      <vt:lpstr>Прочитай!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Julia</cp:lastModifiedBy>
  <cp:revision>2</cp:revision>
  <dcterms:created xsi:type="dcterms:W3CDTF">2020-04-16T08:09:59Z</dcterms:created>
  <dcterms:modified xsi:type="dcterms:W3CDTF">2020-04-16T08:29:23Z</dcterms:modified>
</cp:coreProperties>
</file>