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8" r:id="rId3"/>
    <p:sldId id="257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7A9AB-73BA-4DE2-B74B-5499252FCBB4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47C0B-9970-4B96-BDCC-CE04B14B6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455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7A9AB-73BA-4DE2-B74B-5499252FCBB4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47C0B-9970-4B96-BDCC-CE04B14B6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464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7A9AB-73BA-4DE2-B74B-5499252FCBB4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47C0B-9970-4B96-BDCC-CE04B14B6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7141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7A9AB-73BA-4DE2-B74B-5499252FCBB4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47C0B-9970-4B96-BDCC-CE04B14B6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4324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7A9AB-73BA-4DE2-B74B-5499252FCBB4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47C0B-9970-4B96-BDCC-CE04B14B6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0142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7A9AB-73BA-4DE2-B74B-5499252FCBB4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47C0B-9970-4B96-BDCC-CE04B14B6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9425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7A9AB-73BA-4DE2-B74B-5499252FCBB4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47C0B-9970-4B96-BDCC-CE04B14B6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2494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7A9AB-73BA-4DE2-B74B-5499252FCBB4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47C0B-9970-4B96-BDCC-CE04B14B6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2781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7A9AB-73BA-4DE2-B74B-5499252FCBB4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47C0B-9970-4B96-BDCC-CE04B14B6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514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7A9AB-73BA-4DE2-B74B-5499252FCBB4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C4947C0B-9970-4B96-BDCC-CE04B14B6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516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7A9AB-73BA-4DE2-B74B-5499252FCBB4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47C0B-9970-4B96-BDCC-CE04B14B6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597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7A9AB-73BA-4DE2-B74B-5499252FCBB4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47C0B-9970-4B96-BDCC-CE04B14B6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681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7A9AB-73BA-4DE2-B74B-5499252FCBB4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47C0B-9970-4B96-BDCC-CE04B14B6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695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7A9AB-73BA-4DE2-B74B-5499252FCBB4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47C0B-9970-4B96-BDCC-CE04B14B6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310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7A9AB-73BA-4DE2-B74B-5499252FCBB4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47C0B-9970-4B96-BDCC-CE04B14B6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116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7A9AB-73BA-4DE2-B74B-5499252FCBB4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47C0B-9970-4B96-BDCC-CE04B14B6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579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7A9AB-73BA-4DE2-B74B-5499252FCBB4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47C0B-9970-4B96-BDCC-CE04B14B6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65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F67A9AB-73BA-4DE2-B74B-5499252FCBB4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4947C0B-9970-4B96-BDCC-CE04B14B6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100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9600" i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Past Simple</a:t>
            </a:r>
            <a:endParaRPr lang="en-US" sz="9600" i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Простий Минулий Час</a:t>
            </a:r>
            <a:endParaRPr lang="en-US" sz="48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2870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i="1" dirty="0" smtClean="0">
                <a:solidFill>
                  <a:srgbClr val="FF0000"/>
                </a:solidFill>
              </a:rPr>
              <a:t>Verbs</a:t>
            </a:r>
            <a:r>
              <a:rPr lang="uk-UA" sz="7200" i="1" dirty="0" smtClean="0">
                <a:solidFill>
                  <a:srgbClr val="FF0000"/>
                </a:solidFill>
              </a:rPr>
              <a:t> (дієслова)</a:t>
            </a:r>
            <a:endParaRPr lang="en-US" sz="7200" i="1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Regular (</a:t>
            </a:r>
            <a:r>
              <a:rPr lang="uk-UA" dirty="0" smtClean="0"/>
              <a:t>правильні)</a:t>
            </a:r>
            <a:endParaRPr lang="en-US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Dance - </a:t>
            </a:r>
            <a:r>
              <a:rPr lang="uk-UA" dirty="0" smtClean="0"/>
              <a:t>танцювати</a:t>
            </a:r>
            <a:endParaRPr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Irregular</a:t>
            </a:r>
            <a:r>
              <a:rPr lang="uk-UA" dirty="0" smtClean="0"/>
              <a:t> (неправильні)</a:t>
            </a:r>
            <a:endParaRPr lang="en-US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Sleep - </a:t>
            </a:r>
            <a:r>
              <a:rPr lang="uk-UA" dirty="0" smtClean="0"/>
              <a:t>спати</a:t>
            </a:r>
            <a:endParaRPr lang="en-US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818" y="3963957"/>
            <a:ext cx="2804522" cy="280452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8470" y="3857251"/>
            <a:ext cx="3026569" cy="28308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7530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Affirmative Sentence (</a:t>
            </a:r>
            <a:r>
              <a:rPr lang="uk-UA" dirty="0" smtClean="0">
                <a:solidFill>
                  <a:srgbClr val="FF0000"/>
                </a:solidFill>
              </a:rPr>
              <a:t>стверджувальне речення)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Regular Verbs</a:t>
            </a:r>
            <a:endParaRPr lang="en-US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3200" b="1" i="1" dirty="0">
                <a:solidFill>
                  <a:schemeClr val="accent6">
                    <a:lumMod val="50000"/>
                  </a:schemeClr>
                </a:solidFill>
              </a:rPr>
              <a:t>Regular verbs () +</a:t>
            </a:r>
            <a:r>
              <a:rPr lang="en-US" sz="3200" b="1" i="1" dirty="0" err="1">
                <a:solidFill>
                  <a:schemeClr val="accent6">
                    <a:lumMod val="50000"/>
                  </a:schemeClr>
                </a:solidFill>
              </a:rPr>
              <a:t>ed</a:t>
            </a:r>
            <a:endParaRPr lang="en-US" sz="3200" b="1" i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dirty="0"/>
              <a:t>E.g. dance – danced</a:t>
            </a:r>
          </a:p>
          <a:p>
            <a:r>
              <a:rPr lang="en-US" dirty="0"/>
              <a:t>Help – helped</a:t>
            </a:r>
          </a:p>
          <a:p>
            <a:r>
              <a:rPr lang="en-US" dirty="0"/>
              <a:t>Cook - cooked</a:t>
            </a:r>
          </a:p>
          <a:p>
            <a:endParaRPr lang="en-US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Irregular verbs</a:t>
            </a:r>
            <a:endParaRPr lang="en-US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sz="3200" b="1" i="1" u="sng" dirty="0" smtClean="0">
                <a:solidFill>
                  <a:schemeClr val="accent6">
                    <a:lumMod val="50000"/>
                  </a:schemeClr>
                </a:solidFill>
              </a:rPr>
              <a:t>!Irregular Verbs List</a:t>
            </a:r>
          </a:p>
          <a:p>
            <a:r>
              <a:rPr lang="en-US" dirty="0" smtClean="0"/>
              <a:t>E. g. sleep- slept</a:t>
            </a:r>
          </a:p>
          <a:p>
            <a:r>
              <a:rPr lang="en-US" dirty="0" smtClean="0"/>
              <a:t>Read – read</a:t>
            </a:r>
          </a:p>
          <a:p>
            <a:r>
              <a:rPr lang="en-US" dirty="0" smtClean="0"/>
              <a:t>Write - wrote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1115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FF0000"/>
                </a:solidFill>
              </a:rPr>
              <a:t>Negative sentence (</a:t>
            </a:r>
            <a:r>
              <a:rPr lang="uk-UA" i="1" dirty="0" smtClean="0">
                <a:solidFill>
                  <a:srgbClr val="FF0000"/>
                </a:solidFill>
              </a:rPr>
              <a:t>негативне речення</a:t>
            </a:r>
            <a:r>
              <a:rPr lang="en-US" i="1" dirty="0" smtClean="0">
                <a:solidFill>
                  <a:srgbClr val="FF0000"/>
                </a:solidFill>
              </a:rPr>
              <a:t>)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1658878" y="2568633"/>
            <a:ext cx="10018713" cy="2150225"/>
          </a:xfrm>
        </p:spPr>
        <p:txBody>
          <a:bodyPr/>
          <a:lstStyle/>
          <a:p>
            <a:r>
              <a:rPr lang="en-US" i="1" dirty="0" smtClean="0">
                <a:solidFill>
                  <a:srgbClr val="00B0F0"/>
                </a:solidFill>
              </a:rPr>
              <a:t>Did not + verb (</a:t>
            </a:r>
            <a:r>
              <a:rPr lang="uk-UA" i="1" dirty="0" smtClean="0">
                <a:solidFill>
                  <a:srgbClr val="00B0F0"/>
                </a:solidFill>
              </a:rPr>
              <a:t>дієслово</a:t>
            </a:r>
            <a:r>
              <a:rPr lang="en-US" i="1" dirty="0" smtClean="0">
                <a:solidFill>
                  <a:srgbClr val="00B0F0"/>
                </a:solidFill>
              </a:rPr>
              <a:t>)</a:t>
            </a:r>
          </a:p>
          <a:p>
            <a:r>
              <a:rPr lang="en-US" dirty="0" smtClean="0"/>
              <a:t>E.g. I </a:t>
            </a:r>
            <a:r>
              <a:rPr lang="en-US" dirty="0" smtClean="0">
                <a:solidFill>
                  <a:srgbClr val="7030A0"/>
                </a:solidFill>
              </a:rPr>
              <a:t>did not </a:t>
            </a:r>
            <a:r>
              <a:rPr lang="en-US" dirty="0" smtClean="0"/>
              <a:t>dance. – </a:t>
            </a:r>
            <a:r>
              <a:rPr lang="uk-UA" dirty="0" smtClean="0"/>
              <a:t>Я </a:t>
            </a:r>
            <a:r>
              <a:rPr lang="uk-UA" i="1" u="sng" dirty="0" smtClean="0">
                <a:solidFill>
                  <a:srgbClr val="7030A0"/>
                </a:solidFill>
              </a:rPr>
              <a:t>не</a:t>
            </a:r>
            <a:r>
              <a:rPr lang="uk-UA" dirty="0" smtClean="0"/>
              <a:t> танцювала.</a:t>
            </a:r>
            <a:endParaRPr lang="en-US" dirty="0" smtClean="0"/>
          </a:p>
          <a:p>
            <a:r>
              <a:rPr lang="en-US" dirty="0" smtClean="0"/>
              <a:t>She </a:t>
            </a:r>
            <a:r>
              <a:rPr lang="en-US" dirty="0" smtClean="0">
                <a:solidFill>
                  <a:srgbClr val="7030A0"/>
                </a:solidFill>
              </a:rPr>
              <a:t>did not </a:t>
            </a:r>
            <a:r>
              <a:rPr lang="en-US" dirty="0" smtClean="0"/>
              <a:t>read. – </a:t>
            </a:r>
            <a:r>
              <a:rPr lang="uk-UA" dirty="0" smtClean="0"/>
              <a:t>Вона </a:t>
            </a:r>
            <a:r>
              <a:rPr lang="uk-UA" i="1" u="sng" dirty="0" smtClean="0">
                <a:solidFill>
                  <a:srgbClr val="7030A0"/>
                </a:solidFill>
              </a:rPr>
              <a:t>не</a:t>
            </a:r>
            <a:r>
              <a:rPr lang="uk-UA" dirty="0" smtClean="0"/>
              <a:t> читала.</a:t>
            </a:r>
            <a:endParaRPr lang="en-US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8394" y="3956858"/>
            <a:ext cx="4802908" cy="2701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982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FF0000"/>
                </a:solidFill>
              </a:rPr>
              <a:t>Questions (</a:t>
            </a:r>
            <a:r>
              <a:rPr lang="uk-UA" i="1" dirty="0" smtClean="0">
                <a:solidFill>
                  <a:srgbClr val="FF0000"/>
                </a:solidFill>
              </a:rPr>
              <a:t>Питальні речення</a:t>
            </a:r>
            <a:r>
              <a:rPr lang="en-US" i="1" dirty="0" smtClean="0">
                <a:solidFill>
                  <a:srgbClr val="FF0000"/>
                </a:solidFill>
              </a:rPr>
              <a:t>)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218303" y="2236124"/>
            <a:ext cx="10018713" cy="2033847"/>
          </a:xfrm>
        </p:spPr>
        <p:txBody>
          <a:bodyPr/>
          <a:lstStyle/>
          <a:p>
            <a:r>
              <a:rPr lang="uk-UA" dirty="0" smtClean="0"/>
              <a:t>Утворюються за допомогою </a:t>
            </a:r>
            <a:r>
              <a:rPr lang="en-US" b="1" i="1" u="sng" dirty="0" smtClean="0">
                <a:solidFill>
                  <a:srgbClr val="002060"/>
                </a:solidFill>
              </a:rPr>
              <a:t>DID</a:t>
            </a:r>
          </a:p>
          <a:p>
            <a:r>
              <a:rPr lang="en-US" dirty="0" smtClean="0"/>
              <a:t>E.g. Did you read a book yesterday? – </a:t>
            </a:r>
            <a:r>
              <a:rPr lang="uk-UA" dirty="0" smtClean="0"/>
              <a:t>Ти вчора читав книгу?</a:t>
            </a:r>
            <a:endParaRPr lang="en-US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293" y="3805843"/>
            <a:ext cx="4273306" cy="240168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5290" y="3636819"/>
            <a:ext cx="2846620" cy="2909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570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u="sng" dirty="0" smtClean="0">
                <a:solidFill>
                  <a:srgbClr val="FF0000"/>
                </a:solidFill>
              </a:rPr>
              <a:t>Неправильні дієслова для вивчення</a:t>
            </a:r>
            <a:endParaRPr lang="en-US" b="1" i="1" u="sng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 (</a:t>
            </a:r>
            <a:r>
              <a:rPr lang="uk-UA" dirty="0" smtClean="0"/>
              <a:t>ходити</a:t>
            </a:r>
            <a:r>
              <a:rPr lang="en-US" dirty="0" smtClean="0"/>
              <a:t>) – went (</a:t>
            </a:r>
            <a:r>
              <a:rPr lang="uk-UA" dirty="0" smtClean="0"/>
              <a:t>ходив</a:t>
            </a:r>
            <a:r>
              <a:rPr lang="en-US" dirty="0" smtClean="0"/>
              <a:t>)</a:t>
            </a:r>
          </a:p>
          <a:p>
            <a:r>
              <a:rPr lang="en-US" dirty="0" smtClean="0"/>
              <a:t>See (</a:t>
            </a:r>
            <a:r>
              <a:rPr lang="uk-UA" dirty="0" smtClean="0"/>
              <a:t>бачити</a:t>
            </a:r>
            <a:r>
              <a:rPr lang="en-US" dirty="0" smtClean="0"/>
              <a:t>) – saw (</a:t>
            </a:r>
            <a:r>
              <a:rPr lang="uk-UA" dirty="0" smtClean="0"/>
              <a:t>бачив</a:t>
            </a:r>
            <a:r>
              <a:rPr lang="en-US" dirty="0" smtClean="0"/>
              <a:t>)</a:t>
            </a:r>
          </a:p>
          <a:p>
            <a:r>
              <a:rPr lang="en-US" dirty="0" smtClean="0"/>
              <a:t>Come (</a:t>
            </a:r>
            <a:r>
              <a:rPr lang="uk-UA" dirty="0" smtClean="0"/>
              <a:t>приходити</a:t>
            </a:r>
            <a:r>
              <a:rPr lang="en-US" dirty="0" smtClean="0"/>
              <a:t>) – came (</a:t>
            </a:r>
            <a:r>
              <a:rPr lang="uk-UA" dirty="0" smtClean="0"/>
              <a:t>прийшов</a:t>
            </a:r>
            <a:r>
              <a:rPr lang="en-US" dirty="0" smtClean="0"/>
              <a:t>)</a:t>
            </a:r>
          </a:p>
          <a:p>
            <a:r>
              <a:rPr lang="en-US" dirty="0" smtClean="0"/>
              <a:t>Do (</a:t>
            </a:r>
            <a:r>
              <a:rPr lang="uk-UA" dirty="0" smtClean="0"/>
              <a:t>робити</a:t>
            </a:r>
            <a:r>
              <a:rPr lang="en-US" dirty="0" smtClean="0"/>
              <a:t>) – did (</a:t>
            </a:r>
            <a:r>
              <a:rPr lang="uk-UA" dirty="0" smtClean="0"/>
              <a:t>робив</a:t>
            </a:r>
            <a:r>
              <a:rPr lang="en-US" dirty="0" smtClean="0"/>
              <a:t>)</a:t>
            </a:r>
          </a:p>
          <a:p>
            <a:r>
              <a:rPr lang="en-US" dirty="0" smtClean="0"/>
              <a:t>Have (</a:t>
            </a:r>
            <a:r>
              <a:rPr lang="uk-UA" dirty="0" smtClean="0"/>
              <a:t>мати</a:t>
            </a:r>
            <a:r>
              <a:rPr lang="en-US" dirty="0" smtClean="0"/>
              <a:t>) – had (</a:t>
            </a:r>
            <a:r>
              <a:rPr lang="uk-UA" dirty="0" smtClean="0"/>
              <a:t>мав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277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Параллакс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30</TotalTime>
  <Words>173</Words>
  <Application>Microsoft Office PowerPoint</Application>
  <PresentationFormat>Широкоэкранный</PresentationFormat>
  <Paragraphs>31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Corbel</vt:lpstr>
      <vt:lpstr>Times New Roman</vt:lpstr>
      <vt:lpstr>Параллакс</vt:lpstr>
      <vt:lpstr>Past Simple</vt:lpstr>
      <vt:lpstr>Verbs (дієслова)</vt:lpstr>
      <vt:lpstr>Affirmative Sentence (стверджувальне речення)</vt:lpstr>
      <vt:lpstr>Negative sentence (негативне речення)</vt:lpstr>
      <vt:lpstr>Questions (Питальні речення)</vt:lpstr>
      <vt:lpstr>Неправильні дієслова для вивчення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Past Simple</dc:title>
  <dc:creator>Julia</dc:creator>
  <cp:lastModifiedBy>Julia</cp:lastModifiedBy>
  <cp:revision>4</cp:revision>
  <dcterms:created xsi:type="dcterms:W3CDTF">2020-03-26T10:31:20Z</dcterms:created>
  <dcterms:modified xsi:type="dcterms:W3CDTF">2020-03-26T11:01:27Z</dcterms:modified>
</cp:coreProperties>
</file>