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044364"/>
            <a:ext cx="7766936" cy="1646302"/>
          </a:xfrm>
        </p:spPr>
        <p:txBody>
          <a:bodyPr/>
          <a:lstStyle/>
          <a:p>
            <a:pPr algn="ctr"/>
            <a:r>
              <a:rPr lang="en-US" sz="8000" b="1" dirty="0" smtClean="0">
                <a:solidFill>
                  <a:srgbClr val="7030A0"/>
                </a:solidFill>
              </a:rPr>
              <a:t>New words</a:t>
            </a:r>
            <a:endParaRPr lang="ru-RU" sz="80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7030A0"/>
                </a:solidFill>
              </a:rPr>
              <a:t>Нові слова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5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New words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Cold </a:t>
            </a:r>
            <a:r>
              <a:rPr lang="uk-UA" b="1" dirty="0" smtClean="0"/>
              <a:t>– холодний, холодно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FF0000"/>
                </a:solidFill>
              </a:rPr>
              <a:t>колд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Warm</a:t>
            </a:r>
            <a:r>
              <a:rPr lang="uk-UA" b="1" dirty="0" smtClean="0"/>
              <a:t> – теплий, тепло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уом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383" y="3189153"/>
            <a:ext cx="4498529" cy="32482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53" y="3189153"/>
            <a:ext cx="4432470" cy="324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7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New words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4" y="1584721"/>
            <a:ext cx="4185623" cy="576262"/>
          </a:xfrm>
        </p:spPr>
        <p:txBody>
          <a:bodyPr/>
          <a:lstStyle/>
          <a:p>
            <a:r>
              <a:rPr lang="en-US" sz="2800" b="1" dirty="0" smtClean="0"/>
              <a:t>Hot – </a:t>
            </a:r>
            <a:r>
              <a:rPr lang="uk-UA" sz="2800" b="1" dirty="0" smtClean="0"/>
              <a:t>гарячий, жарко</a:t>
            </a:r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5744" y="2160983"/>
            <a:ext cx="4185623" cy="3304117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хот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91253" y="1470142"/>
            <a:ext cx="4185618" cy="576262"/>
          </a:xfrm>
        </p:spPr>
        <p:txBody>
          <a:bodyPr/>
          <a:lstStyle/>
          <a:p>
            <a:r>
              <a:rPr lang="en-US" b="1" dirty="0" smtClean="0"/>
              <a:t>Snowy – </a:t>
            </a:r>
            <a:r>
              <a:rPr lang="uk-UA" b="1" dirty="0" smtClean="0"/>
              <a:t>сніжний, сніжно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91253" y="2160983"/>
            <a:ext cx="4185617" cy="3304117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сноуі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539" y="3292718"/>
            <a:ext cx="5319942" cy="29924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2" y="3314018"/>
            <a:ext cx="4893945" cy="27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3380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</TotalTime>
  <Words>32</Words>
  <Application>Microsoft Office PowerPoint</Application>
  <PresentationFormat>Широкоэкранный</PresentationFormat>
  <Paragraphs>12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Аспект</vt:lpstr>
      <vt:lpstr>New words</vt:lpstr>
      <vt:lpstr>New words</vt:lpstr>
      <vt:lpstr>New words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words</dc:title>
  <dc:creator>Юлия</dc:creator>
  <cp:lastModifiedBy>Юлия</cp:lastModifiedBy>
  <cp:revision>2</cp:revision>
  <dcterms:created xsi:type="dcterms:W3CDTF">2021-04-06T07:21:00Z</dcterms:created>
  <dcterms:modified xsi:type="dcterms:W3CDTF">2021-04-06T07:32:21Z</dcterms:modified>
</cp:coreProperties>
</file>