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i="1" dirty="0" smtClean="0">
                <a:solidFill>
                  <a:schemeClr val="accent3"/>
                </a:solidFill>
              </a:rPr>
              <a:t>Leisure Time</a:t>
            </a:r>
            <a:endParaRPr lang="ru-RU" sz="6600" b="1" i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i="1" dirty="0" smtClean="0">
                <a:solidFill>
                  <a:schemeClr val="accent3"/>
                </a:solidFill>
              </a:rPr>
              <a:t>Past continuous</a:t>
            </a:r>
            <a:endParaRPr lang="ru-RU" sz="36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1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New Words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0382" y="1459230"/>
            <a:ext cx="8915400" cy="3777622"/>
          </a:xfrm>
        </p:spPr>
        <p:txBody>
          <a:bodyPr/>
          <a:lstStyle/>
          <a:p>
            <a:r>
              <a:rPr lang="en-US" sz="2000" dirty="0" smtClean="0"/>
              <a:t>Entertainment - </a:t>
            </a:r>
            <a:r>
              <a:rPr lang="ru-RU" sz="2000" dirty="0" smtClean="0"/>
              <a:t>развлечения</a:t>
            </a:r>
            <a:endParaRPr lang="en-US" sz="2000" dirty="0" smtClean="0"/>
          </a:p>
          <a:p>
            <a:r>
              <a:rPr lang="en-US" sz="2000" dirty="0" smtClean="0"/>
              <a:t>Horror</a:t>
            </a:r>
            <a:r>
              <a:rPr lang="ru-RU" sz="2000" dirty="0" smtClean="0"/>
              <a:t> – ужас, фильм ужасов</a:t>
            </a:r>
            <a:endParaRPr lang="en-US" sz="2000" dirty="0" smtClean="0"/>
          </a:p>
          <a:p>
            <a:r>
              <a:rPr lang="en-US" sz="2000" dirty="0" smtClean="0"/>
              <a:t>Cartoon</a:t>
            </a:r>
            <a:r>
              <a:rPr lang="ru-RU" sz="2000" dirty="0" smtClean="0"/>
              <a:t> - мультфильм</a:t>
            </a:r>
            <a:endParaRPr lang="en-US" sz="2000" dirty="0" smtClean="0"/>
          </a:p>
          <a:p>
            <a:r>
              <a:rPr lang="en-US" sz="2000" dirty="0" smtClean="0"/>
              <a:t>Adventure</a:t>
            </a:r>
            <a:r>
              <a:rPr lang="ru-RU" sz="2000" dirty="0" smtClean="0"/>
              <a:t> - приключение</a:t>
            </a:r>
            <a:endParaRPr lang="en-US" sz="2000" dirty="0" smtClean="0"/>
          </a:p>
          <a:p>
            <a:r>
              <a:rPr lang="en-US" sz="2000" dirty="0" smtClean="0"/>
              <a:t>Event</a:t>
            </a:r>
            <a:r>
              <a:rPr lang="ru-RU" sz="2000" dirty="0" smtClean="0"/>
              <a:t> - событие</a:t>
            </a:r>
            <a:endParaRPr lang="en-US" sz="2000" dirty="0" smtClean="0"/>
          </a:p>
          <a:p>
            <a:r>
              <a:rPr lang="en-US" sz="2000" dirty="0" smtClean="0"/>
              <a:t>Leisure</a:t>
            </a:r>
            <a:r>
              <a:rPr lang="ru-RU" sz="2000" dirty="0" smtClean="0"/>
              <a:t> – досуг, свободное время</a:t>
            </a:r>
            <a:endParaRPr lang="en-US" sz="20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5470" y="1264555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77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3"/>
                </a:solidFill>
              </a:rPr>
              <a:t>Past Continuous</a:t>
            </a: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9012" y="1264555"/>
            <a:ext cx="8915400" cy="377762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Прошедшее длительное время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Действие в процессе в прошлом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Процесс в определенный момент в прошлом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2545445"/>
            <a:ext cx="9124950" cy="43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7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753" y="0"/>
            <a:ext cx="9340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35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3"/>
                </a:solidFill>
              </a:rPr>
              <a:t>Examples</a:t>
            </a:r>
            <a:endParaRPr lang="ru-RU" sz="4000" b="1" dirty="0">
              <a:solidFill>
                <a:schemeClr val="accent3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9818" y="446088"/>
            <a:ext cx="4527990" cy="5414962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71600" y="1598613"/>
            <a:ext cx="4722811" cy="4262438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5"/>
                </a:solidFill>
              </a:rPr>
              <a:t>I was sleeping when someone knocked at the door. – </a:t>
            </a:r>
            <a:r>
              <a:rPr lang="ru-RU" sz="2400" b="1" dirty="0" smtClean="0">
                <a:solidFill>
                  <a:schemeClr val="accent5"/>
                </a:solidFill>
              </a:rPr>
              <a:t>Я спал, когда кто-то постучал в дверь.</a:t>
            </a:r>
          </a:p>
          <a:p>
            <a:endParaRPr lang="ru-RU" dirty="0"/>
          </a:p>
          <a:p>
            <a:r>
              <a:rPr lang="en-US" sz="2000" b="1" dirty="0" smtClean="0">
                <a:solidFill>
                  <a:srgbClr val="FF0000"/>
                </a:solidFill>
              </a:rPr>
              <a:t>Ann was drinking some tea when Alice called her.  - </a:t>
            </a:r>
            <a:r>
              <a:rPr lang="ru-RU" sz="2000" b="1" dirty="0" smtClean="0">
                <a:solidFill>
                  <a:srgbClr val="FF0000"/>
                </a:solidFill>
              </a:rPr>
              <a:t>Аня пила чай, когда Алиса позвонила ей.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0744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</TotalTime>
  <Words>87</Words>
  <Application>Microsoft Office PowerPoint</Application>
  <PresentationFormat>Широкоэкранный</PresentationFormat>
  <Paragraphs>17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Легкий дым</vt:lpstr>
      <vt:lpstr>Leisure Time</vt:lpstr>
      <vt:lpstr>New Words</vt:lpstr>
      <vt:lpstr>Past Continuous</vt:lpstr>
      <vt:lpstr>Презентация PowerPoint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Leisure Time</dc:title>
  <dc:creator>Юлия</dc:creator>
  <cp:lastModifiedBy>Юлия</cp:lastModifiedBy>
  <cp:revision>2</cp:revision>
  <dcterms:created xsi:type="dcterms:W3CDTF">2021-03-29T08:31:20Z</dcterms:created>
  <dcterms:modified xsi:type="dcterms:W3CDTF">2021-03-29T08:48:57Z</dcterms:modified>
</cp:coreProperties>
</file>