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1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4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77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1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4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9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FC911B-3843-4BA7-A2EB-502A61D54C8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FF65056-4C9C-45D5-9434-8C52F6AE9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5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2307" y="540327"/>
            <a:ext cx="10572000" cy="1976256"/>
          </a:xfrm>
        </p:spPr>
        <p:txBody>
          <a:bodyPr/>
          <a:lstStyle/>
          <a:p>
            <a:pPr algn="ctr"/>
            <a:r>
              <a:rPr lang="en-US" sz="9600" i="1" dirty="0" smtClean="0">
                <a:solidFill>
                  <a:srgbClr val="FF0000"/>
                </a:solidFill>
              </a:rPr>
              <a:t>Clothes</a:t>
            </a:r>
            <a:endParaRPr lang="en-US" sz="96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307" y="2430043"/>
            <a:ext cx="10572000" cy="1410898"/>
          </a:xfrm>
        </p:spPr>
        <p:txBody>
          <a:bodyPr>
            <a:noAutofit/>
          </a:bodyPr>
          <a:lstStyle/>
          <a:p>
            <a:pPr algn="ctr"/>
            <a:r>
              <a:rPr lang="uk-UA" sz="9600" b="1" i="1" dirty="0" smtClean="0">
                <a:solidFill>
                  <a:schemeClr val="bg1"/>
                </a:solidFill>
              </a:rPr>
              <a:t>Одяг</a:t>
            </a:r>
            <a:endParaRPr lang="en-US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8000" i="1" dirty="0" smtClean="0">
                <a:solidFill>
                  <a:srgbClr val="FF0000"/>
                </a:solidFill>
              </a:rPr>
              <a:t>Нові слова</a:t>
            </a:r>
            <a:endParaRPr lang="en-US" sz="8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Jeans – </a:t>
            </a:r>
            <a:r>
              <a:rPr lang="uk-UA" dirty="0" smtClean="0"/>
              <a:t>джинси</a:t>
            </a:r>
            <a:endParaRPr lang="en-US" dirty="0" smtClean="0"/>
          </a:p>
          <a:p>
            <a:r>
              <a:rPr lang="en-US" dirty="0" smtClean="0"/>
              <a:t>Jacket – </a:t>
            </a:r>
            <a:r>
              <a:rPr lang="uk-UA" dirty="0" smtClean="0"/>
              <a:t>жакет</a:t>
            </a:r>
            <a:endParaRPr lang="en-US" dirty="0" smtClean="0"/>
          </a:p>
          <a:p>
            <a:r>
              <a:rPr lang="en-US" dirty="0" smtClean="0"/>
              <a:t>Cap – </a:t>
            </a:r>
            <a:r>
              <a:rPr lang="uk-UA" dirty="0" smtClean="0"/>
              <a:t>кепка</a:t>
            </a:r>
            <a:endParaRPr lang="en-US" dirty="0" smtClean="0"/>
          </a:p>
          <a:p>
            <a:r>
              <a:rPr lang="en-US" dirty="0" smtClean="0"/>
              <a:t>Sweater – </a:t>
            </a:r>
            <a:r>
              <a:rPr lang="uk-UA" dirty="0" smtClean="0"/>
              <a:t>светр</a:t>
            </a:r>
            <a:endParaRPr lang="en-US" dirty="0" smtClean="0"/>
          </a:p>
          <a:p>
            <a:r>
              <a:rPr lang="en-US" dirty="0" smtClean="0"/>
              <a:t>Shoes – </a:t>
            </a:r>
            <a:r>
              <a:rPr lang="uk-UA" dirty="0" smtClean="0"/>
              <a:t>взуття</a:t>
            </a:r>
            <a:endParaRPr lang="en-US" dirty="0" smtClean="0"/>
          </a:p>
          <a:p>
            <a:r>
              <a:rPr lang="en-US" dirty="0" smtClean="0"/>
              <a:t>Socks - </a:t>
            </a:r>
            <a:r>
              <a:rPr lang="uk-UA" dirty="0" smtClean="0"/>
              <a:t>шкарпетки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4868" y="1417638"/>
            <a:ext cx="3731154" cy="511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Фрази для відпрацювання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I like</a:t>
            </a:r>
            <a:r>
              <a:rPr lang="uk-UA" b="1" i="1" u="sng" dirty="0" smtClean="0">
                <a:solidFill>
                  <a:srgbClr val="FF0000"/>
                </a:solidFill>
              </a:rPr>
              <a:t>…</a:t>
            </a:r>
            <a:r>
              <a:rPr lang="en-US" b="1" i="1" u="sng" dirty="0" smtClean="0">
                <a:solidFill>
                  <a:srgbClr val="FF0000"/>
                </a:solidFill>
              </a:rPr>
              <a:t> – </a:t>
            </a:r>
            <a:r>
              <a:rPr lang="uk-UA" b="1" i="1" u="sng" dirty="0" smtClean="0">
                <a:solidFill>
                  <a:srgbClr val="FF0000"/>
                </a:solidFill>
              </a:rPr>
              <a:t>Мені подобається…</a:t>
            </a:r>
            <a:endParaRPr lang="en-US" b="1" i="1" u="sng" dirty="0" smtClean="0">
              <a:solidFill>
                <a:srgbClr val="FF0000"/>
              </a:solidFill>
            </a:endParaRPr>
          </a:p>
          <a:p>
            <a:r>
              <a:rPr lang="en-US" b="1" i="1" u="sng" dirty="0" smtClean="0">
                <a:solidFill>
                  <a:srgbClr val="FF0000"/>
                </a:solidFill>
              </a:rPr>
              <a:t>Do you like …? – </a:t>
            </a:r>
            <a:r>
              <a:rPr lang="uk-UA" b="1" i="1" u="sng" dirty="0" smtClean="0">
                <a:solidFill>
                  <a:srgbClr val="FF0000"/>
                </a:solidFill>
              </a:rPr>
              <a:t>Тобі подобається…?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Наприклад</a:t>
            </a:r>
            <a:r>
              <a:rPr lang="uk-UA" dirty="0" smtClean="0"/>
              <a:t>, </a:t>
            </a:r>
            <a:r>
              <a:rPr lang="en-US" dirty="0" smtClean="0"/>
              <a:t>I like a red pencil. – </a:t>
            </a:r>
            <a:r>
              <a:rPr lang="uk-UA" dirty="0" smtClean="0"/>
              <a:t>Мені подобається червоний олівець.</a:t>
            </a:r>
            <a:endParaRPr lang="en-US" dirty="0" smtClean="0"/>
          </a:p>
          <a:p>
            <a:r>
              <a:rPr lang="en-US" dirty="0" smtClean="0"/>
              <a:t>Do you like a red pencil? – </a:t>
            </a:r>
            <a:r>
              <a:rPr lang="uk-UA" dirty="0" smtClean="0"/>
              <a:t>Тобі подобається червоний олівець?</a:t>
            </a:r>
            <a:endParaRPr lang="en-US" dirty="0" smtClean="0"/>
          </a:p>
          <a:p>
            <a:r>
              <a:rPr lang="en-US" dirty="0" smtClean="0"/>
              <a:t>Yes, I like.</a:t>
            </a:r>
            <a:r>
              <a:rPr lang="uk-UA" dirty="0" smtClean="0"/>
              <a:t> – </a:t>
            </a:r>
            <a:r>
              <a:rPr lang="uk-UA" dirty="0"/>
              <a:t>Т</a:t>
            </a:r>
            <a:r>
              <a:rPr lang="uk-UA" dirty="0" smtClean="0"/>
              <a:t>ак, подобається.</a:t>
            </a:r>
            <a:endParaRPr lang="en-US" dirty="0" smtClean="0"/>
          </a:p>
          <a:p>
            <a:r>
              <a:rPr lang="en-US" dirty="0" smtClean="0"/>
              <a:t>No, I do not.</a:t>
            </a:r>
            <a:r>
              <a:rPr lang="uk-UA" dirty="0"/>
              <a:t> </a:t>
            </a:r>
            <a:r>
              <a:rPr lang="uk-UA" dirty="0" smtClean="0"/>
              <a:t>– Ні, не подобається.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6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i="1" dirty="0" smtClean="0">
                <a:solidFill>
                  <a:srgbClr val="FF0000"/>
                </a:solidFill>
              </a:rPr>
              <a:t>Відповісти на питання: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a cat?</a:t>
            </a:r>
          </a:p>
          <a:p>
            <a:r>
              <a:rPr lang="en-US" dirty="0" smtClean="0"/>
              <a:t>Do you like a dog?</a:t>
            </a:r>
          </a:p>
          <a:p>
            <a:r>
              <a:rPr lang="en-US" dirty="0" smtClean="0"/>
              <a:t>Do you like a lemon?</a:t>
            </a:r>
          </a:p>
          <a:p>
            <a:r>
              <a:rPr lang="en-US" dirty="0" smtClean="0"/>
              <a:t>Do you like a tomato?</a:t>
            </a:r>
          </a:p>
          <a:p>
            <a:r>
              <a:rPr lang="en-US" dirty="0" smtClean="0"/>
              <a:t>Do you like a sweater?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</TotalTime>
  <Words>123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Цитаты</vt:lpstr>
      <vt:lpstr>Clothes</vt:lpstr>
      <vt:lpstr>Нові слова</vt:lpstr>
      <vt:lpstr>Фрази для відпрацювання</vt:lpstr>
      <vt:lpstr>Відповісти на питання: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Julia</dc:creator>
  <cp:lastModifiedBy>Julia</cp:lastModifiedBy>
  <cp:revision>2</cp:revision>
  <dcterms:created xsi:type="dcterms:W3CDTF">2020-04-13T14:13:23Z</dcterms:created>
  <dcterms:modified xsi:type="dcterms:W3CDTF">2020-04-13T14:24:28Z</dcterms:modified>
</cp:coreProperties>
</file>